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31/03/2025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24/03 au 28/03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24/03 au 28/03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437501"/>
              </p:ext>
            </p:extLst>
          </p:nvPr>
        </p:nvGraphicFramePr>
        <p:xfrm>
          <a:off x="266886" y="933855"/>
          <a:ext cx="11670073" cy="509161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60073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5805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OpenVPN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Configuration client Windows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5304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Configuration client Linux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887994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OpenVPN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1850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Inventaire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Installation et test de GLPI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105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Passbolt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Revue de la documentation du guide d’utilisation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attente de validation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842351"/>
              </p:ext>
            </p:extLst>
          </p:nvPr>
        </p:nvGraphicFramePr>
        <p:xfrm>
          <a:off x="266700" y="416263"/>
          <a:ext cx="11658600" cy="120446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Les clients de </a:t>
                      </a:r>
                      <a:r>
                        <a:rPr lang="fr-FR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OpenVPN</a:t>
                      </a: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se déconnectent à des moments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Revoir les configurations et les documentations pour mieux cerner les paramètres de configuration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9165</TotalTime>
  <Words>90</Words>
  <Application>Microsoft Office PowerPoint</Application>
  <PresentationFormat>Grand écran</PresentationFormat>
  <Paragraphs>24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24/03 au 28/03  DE L’ANNEE 2025</vt:lpstr>
      <vt:lpstr>Tâches effectuées la semaine 24/03 au 28/03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207</cp:revision>
  <dcterms:created xsi:type="dcterms:W3CDTF">2023-01-20T11:01:55Z</dcterms:created>
  <dcterms:modified xsi:type="dcterms:W3CDTF">2025-03-31T08:47:36Z</dcterms:modified>
</cp:coreProperties>
</file>