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256" r:id="rId3"/>
    <p:sldId id="258" r:id="rId4"/>
    <p:sldId id="265" r:id="rId5"/>
    <p:sldId id="264" r:id="rId6"/>
    <p:sldId id="267" r:id="rId7"/>
    <p:sldId id="260"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82" autoAdjust="0"/>
    <p:restoredTop sz="94403" autoAdjust="0"/>
  </p:normalViewPr>
  <p:slideViewPr>
    <p:cSldViewPr snapToGrid="0">
      <p:cViewPr varScale="1">
        <p:scale>
          <a:sx n="107" d="100"/>
          <a:sy n="107" d="100"/>
        </p:scale>
        <p:origin x="900"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E734C1-746A-4DC7-9968-C25A099514CB}" type="doc">
      <dgm:prSet loTypeId="urn:microsoft.com/office/officeart/2005/8/layout/hProcess10" loCatId="picture" qsTypeId="urn:microsoft.com/office/officeart/2005/8/quickstyle/3d1" qsCatId="3D" csTypeId="urn:microsoft.com/office/officeart/2005/8/colors/accent1_2" csCatId="accent1" phldr="1"/>
      <dgm:spPr/>
    </dgm:pt>
    <dgm:pt modelId="{63259EAC-7005-401E-9045-1F7A258170F3}">
      <dgm:prSet phldrT="[Texte]" custT="1"/>
      <dgm:spPr/>
      <dgm:t>
        <a:bodyPr/>
        <a:lstStyle/>
        <a:p>
          <a:pPr algn="ctr"/>
          <a:r>
            <a:rPr lang="fr-FR" sz="1800" dirty="0"/>
            <a:t>I</a:t>
          </a:r>
          <a:br>
            <a:rPr lang="fr-FR" sz="1800" dirty="0"/>
          </a:br>
          <a:r>
            <a:rPr lang="fr-FR" sz="1800" dirty="0"/>
            <a:t>Les grands accomplissements</a:t>
          </a:r>
        </a:p>
      </dgm:t>
    </dgm:pt>
    <dgm:pt modelId="{88627A69-4E8E-44F2-8F0F-928EE426F829}" type="parTrans" cxnId="{B9AA238E-CD8E-4B63-BC89-47638964D16D}">
      <dgm:prSet/>
      <dgm:spPr/>
      <dgm:t>
        <a:bodyPr/>
        <a:lstStyle/>
        <a:p>
          <a:endParaRPr lang="fr-FR"/>
        </a:p>
      </dgm:t>
    </dgm:pt>
    <dgm:pt modelId="{9F0BBEB4-A48F-4B64-90FE-4FD365BA04B0}" type="sibTrans" cxnId="{B9AA238E-CD8E-4B63-BC89-47638964D16D}">
      <dgm:prSet/>
      <dgm:spPr/>
      <dgm:t>
        <a:bodyPr/>
        <a:lstStyle/>
        <a:p>
          <a:endParaRPr lang="fr-FR"/>
        </a:p>
      </dgm:t>
    </dgm:pt>
    <dgm:pt modelId="{19B04A4C-8A6D-4C98-9B3B-2F7FE4C43AB4}">
      <dgm:prSet custT="1"/>
      <dgm:spPr/>
      <dgm:t>
        <a:bodyPr/>
        <a:lstStyle/>
        <a:p>
          <a:pPr algn="ctr"/>
          <a:r>
            <a:rPr lang="fr-FR" sz="1800" dirty="0"/>
            <a:t>II</a:t>
          </a:r>
          <a:br>
            <a:rPr lang="fr-FR" sz="1800" dirty="0"/>
          </a:br>
          <a:r>
            <a:rPr lang="fr-FR" sz="1700" dirty="0"/>
            <a:t>Les blocages survenus</a:t>
          </a:r>
        </a:p>
      </dgm:t>
    </dgm:pt>
    <dgm:pt modelId="{FE80AB15-D86F-41BC-AFB0-5F28B02B48DD}" type="parTrans" cxnId="{DFBA3138-61D0-4D0C-ABA5-4C97B242916D}">
      <dgm:prSet/>
      <dgm:spPr/>
      <dgm:t>
        <a:bodyPr/>
        <a:lstStyle/>
        <a:p>
          <a:endParaRPr lang="fr-FR"/>
        </a:p>
      </dgm:t>
    </dgm:pt>
    <dgm:pt modelId="{8E698EBE-F3F8-4D6C-905B-E0F00B291FB4}" type="sibTrans" cxnId="{DFBA3138-61D0-4D0C-ABA5-4C97B242916D}">
      <dgm:prSet/>
      <dgm:spPr/>
      <dgm:t>
        <a:bodyPr/>
        <a:lstStyle/>
        <a:p>
          <a:endParaRPr lang="fr-FR"/>
        </a:p>
      </dgm:t>
    </dgm:pt>
    <dgm:pt modelId="{6D6D0A13-B78A-4222-AA7A-E229ED753103}">
      <dgm:prSet custT="1"/>
      <dgm:spPr/>
      <dgm:t>
        <a:bodyPr/>
        <a:lstStyle/>
        <a:p>
          <a:pPr algn="ctr"/>
          <a:r>
            <a:rPr lang="fr-FR" sz="1800" dirty="0"/>
            <a:t>III</a:t>
          </a:r>
          <a:br>
            <a:rPr lang="fr-FR" sz="1800" dirty="0"/>
          </a:br>
          <a:r>
            <a:rPr lang="fr-FR" sz="1700" dirty="0"/>
            <a:t>Les approches de solution</a:t>
          </a:r>
        </a:p>
      </dgm:t>
    </dgm:pt>
    <dgm:pt modelId="{8B832260-BB2B-4762-9AAB-B4B1F084CD17}" type="parTrans" cxnId="{96C274D1-7228-42B9-BFC4-97E472B7E124}">
      <dgm:prSet/>
      <dgm:spPr/>
      <dgm:t>
        <a:bodyPr/>
        <a:lstStyle/>
        <a:p>
          <a:endParaRPr lang="fr-FR"/>
        </a:p>
      </dgm:t>
    </dgm:pt>
    <dgm:pt modelId="{DBC7F70B-452E-49B4-8C08-2CC7B9693424}" type="sibTrans" cxnId="{96C274D1-7228-42B9-BFC4-97E472B7E124}">
      <dgm:prSet/>
      <dgm:spPr/>
      <dgm:t>
        <a:bodyPr/>
        <a:lstStyle/>
        <a:p>
          <a:endParaRPr lang="fr-FR"/>
        </a:p>
      </dgm:t>
    </dgm:pt>
    <dgm:pt modelId="{7C68EE6D-A6D8-4CA9-988B-78919B4EFD73}">
      <dgm:prSet custT="1"/>
      <dgm:spPr/>
      <dgm:t>
        <a:bodyPr/>
        <a:lstStyle/>
        <a:p>
          <a:r>
            <a:rPr lang="fr-FR" sz="1800" dirty="0"/>
            <a:t>IV</a:t>
          </a:r>
          <a:br>
            <a:rPr lang="fr-FR" sz="1800" dirty="0"/>
          </a:br>
          <a:r>
            <a:rPr lang="fr-FR" sz="1800" dirty="0"/>
            <a:t>Les perspectives pour L’année à venir</a:t>
          </a:r>
        </a:p>
      </dgm:t>
    </dgm:pt>
    <dgm:pt modelId="{46D0711A-9863-4BE3-B8F3-A13164F114F1}" type="parTrans" cxnId="{C9FF4610-EF35-46BC-9130-FB1A4C680FDC}">
      <dgm:prSet/>
      <dgm:spPr/>
      <dgm:t>
        <a:bodyPr/>
        <a:lstStyle/>
        <a:p>
          <a:endParaRPr lang="fr-FR"/>
        </a:p>
      </dgm:t>
    </dgm:pt>
    <dgm:pt modelId="{95E339A3-FFA2-476B-BEE1-E627F0A518B4}" type="sibTrans" cxnId="{C9FF4610-EF35-46BC-9130-FB1A4C680FDC}">
      <dgm:prSet/>
      <dgm:spPr/>
      <dgm:t>
        <a:bodyPr/>
        <a:lstStyle/>
        <a:p>
          <a:endParaRPr lang="fr-FR"/>
        </a:p>
      </dgm:t>
    </dgm:pt>
    <dgm:pt modelId="{28035144-9B52-4958-B793-485536259EF7}" type="pres">
      <dgm:prSet presAssocID="{22E734C1-746A-4DC7-9968-C25A099514CB}" presName="Name0" presStyleCnt="0">
        <dgm:presLayoutVars>
          <dgm:dir/>
          <dgm:resizeHandles val="exact"/>
        </dgm:presLayoutVars>
      </dgm:prSet>
      <dgm:spPr/>
    </dgm:pt>
    <dgm:pt modelId="{1CAB195A-C7DA-4D56-9B2E-FD1BF697D760}" type="pres">
      <dgm:prSet presAssocID="{63259EAC-7005-401E-9045-1F7A258170F3}" presName="composite" presStyleCnt="0"/>
      <dgm:spPr/>
    </dgm:pt>
    <dgm:pt modelId="{2D27BDA3-5894-492B-9BF2-219593866FB5}" type="pres">
      <dgm:prSet presAssocID="{63259EAC-7005-401E-9045-1F7A258170F3}" presName="imagSh" presStyleLbl="bgImgPlace1" presStyleIdx="0" presStyleCnt="4"/>
      <dgm:spPr>
        <a:solidFill>
          <a:schemeClr val="accent2"/>
        </a:solidFill>
      </dgm:spPr>
    </dgm:pt>
    <dgm:pt modelId="{D769F43C-E714-49F3-B7DB-16CC94DD70B3}" type="pres">
      <dgm:prSet presAssocID="{63259EAC-7005-401E-9045-1F7A258170F3}" presName="txNode" presStyleLbl="node1" presStyleIdx="0" presStyleCnt="4" custScaleX="118979" custScaleY="105521">
        <dgm:presLayoutVars>
          <dgm:bulletEnabled val="1"/>
        </dgm:presLayoutVars>
      </dgm:prSet>
      <dgm:spPr/>
    </dgm:pt>
    <dgm:pt modelId="{473880CD-4E2C-4E92-A995-3F84FFC470DD}" type="pres">
      <dgm:prSet presAssocID="{9F0BBEB4-A48F-4B64-90FE-4FD365BA04B0}" presName="sibTrans" presStyleLbl="sibTrans2D1" presStyleIdx="0" presStyleCnt="3"/>
      <dgm:spPr/>
    </dgm:pt>
    <dgm:pt modelId="{AB0D605A-607D-45FA-A58C-CDFF075C1C74}" type="pres">
      <dgm:prSet presAssocID="{9F0BBEB4-A48F-4B64-90FE-4FD365BA04B0}" presName="connTx" presStyleLbl="sibTrans2D1" presStyleIdx="0" presStyleCnt="3"/>
      <dgm:spPr/>
    </dgm:pt>
    <dgm:pt modelId="{E98E4961-2407-4598-A6E4-86165AB17D8F}" type="pres">
      <dgm:prSet presAssocID="{19B04A4C-8A6D-4C98-9B3B-2F7FE4C43AB4}" presName="composite" presStyleCnt="0"/>
      <dgm:spPr/>
    </dgm:pt>
    <dgm:pt modelId="{BE0F8189-051E-4975-8FC2-ED38EFF5B718}" type="pres">
      <dgm:prSet presAssocID="{19B04A4C-8A6D-4C98-9B3B-2F7FE4C43AB4}" presName="imagSh" presStyleLbl="bgImgPlace1" presStyleIdx="1" presStyleCnt="4"/>
      <dgm:spPr>
        <a:solidFill>
          <a:schemeClr val="accent2"/>
        </a:solidFill>
      </dgm:spPr>
    </dgm:pt>
    <dgm:pt modelId="{0188A90A-775D-4A12-B035-F5CEEE7FD265}" type="pres">
      <dgm:prSet presAssocID="{19B04A4C-8A6D-4C98-9B3B-2F7FE4C43AB4}" presName="txNode" presStyleLbl="node1" presStyleIdx="1" presStyleCnt="4" custScaleY="105521">
        <dgm:presLayoutVars>
          <dgm:bulletEnabled val="1"/>
        </dgm:presLayoutVars>
      </dgm:prSet>
      <dgm:spPr/>
    </dgm:pt>
    <dgm:pt modelId="{46EED0D8-0E65-49D4-8FA1-BDFF97A3186B}" type="pres">
      <dgm:prSet presAssocID="{8E698EBE-F3F8-4D6C-905B-E0F00B291FB4}" presName="sibTrans" presStyleLbl="sibTrans2D1" presStyleIdx="1" presStyleCnt="3"/>
      <dgm:spPr/>
    </dgm:pt>
    <dgm:pt modelId="{BAD5F64C-41D1-449A-BBFC-EE512D697F3A}" type="pres">
      <dgm:prSet presAssocID="{8E698EBE-F3F8-4D6C-905B-E0F00B291FB4}" presName="connTx" presStyleLbl="sibTrans2D1" presStyleIdx="1" presStyleCnt="3"/>
      <dgm:spPr/>
    </dgm:pt>
    <dgm:pt modelId="{5BF4B6CD-673A-491E-8A6C-638AED1D944A}" type="pres">
      <dgm:prSet presAssocID="{6D6D0A13-B78A-4222-AA7A-E229ED753103}" presName="composite" presStyleCnt="0"/>
      <dgm:spPr/>
    </dgm:pt>
    <dgm:pt modelId="{C26DA1CF-9735-4C5F-B4AC-61006A69DE0C}" type="pres">
      <dgm:prSet presAssocID="{6D6D0A13-B78A-4222-AA7A-E229ED753103}" presName="imagSh" presStyleLbl="bgImgPlace1" presStyleIdx="2" presStyleCnt="4"/>
      <dgm:spPr>
        <a:solidFill>
          <a:schemeClr val="accent2"/>
        </a:solidFill>
      </dgm:spPr>
    </dgm:pt>
    <dgm:pt modelId="{11126CFE-7771-42F4-B7B1-B6F9779424CE}" type="pres">
      <dgm:prSet presAssocID="{6D6D0A13-B78A-4222-AA7A-E229ED753103}" presName="txNode" presStyleLbl="node1" presStyleIdx="2" presStyleCnt="4" custScaleY="107013">
        <dgm:presLayoutVars>
          <dgm:bulletEnabled val="1"/>
        </dgm:presLayoutVars>
      </dgm:prSet>
      <dgm:spPr/>
    </dgm:pt>
    <dgm:pt modelId="{3117312E-6154-4FE0-8255-C2353E763C9E}" type="pres">
      <dgm:prSet presAssocID="{DBC7F70B-452E-49B4-8C08-2CC7B9693424}" presName="sibTrans" presStyleLbl="sibTrans2D1" presStyleIdx="2" presStyleCnt="3"/>
      <dgm:spPr/>
    </dgm:pt>
    <dgm:pt modelId="{AF617ED3-9792-43B2-A674-766C073AEBD0}" type="pres">
      <dgm:prSet presAssocID="{DBC7F70B-452E-49B4-8C08-2CC7B9693424}" presName="connTx" presStyleLbl="sibTrans2D1" presStyleIdx="2" presStyleCnt="3"/>
      <dgm:spPr/>
    </dgm:pt>
    <dgm:pt modelId="{A494F5D5-A23C-4883-9FFC-4C79961CF34D}" type="pres">
      <dgm:prSet presAssocID="{7C68EE6D-A6D8-4CA9-988B-78919B4EFD73}" presName="composite" presStyleCnt="0"/>
      <dgm:spPr/>
    </dgm:pt>
    <dgm:pt modelId="{1B8A2DF9-B06B-46A8-83EF-38BC07B9C464}" type="pres">
      <dgm:prSet presAssocID="{7C68EE6D-A6D8-4CA9-988B-78919B4EFD73}" presName="imagSh" presStyleLbl="bgImgPlace1" presStyleIdx="3" presStyleCnt="4"/>
      <dgm:spPr>
        <a:solidFill>
          <a:schemeClr val="accent2"/>
        </a:solidFill>
      </dgm:spPr>
    </dgm:pt>
    <dgm:pt modelId="{79CF26CF-5D6B-47DF-A757-886C999B3A91}" type="pres">
      <dgm:prSet presAssocID="{7C68EE6D-A6D8-4CA9-988B-78919B4EFD73}" presName="txNode" presStyleLbl="node1" presStyleIdx="3" presStyleCnt="4" custScaleX="122851" custScaleY="109998">
        <dgm:presLayoutVars>
          <dgm:bulletEnabled val="1"/>
        </dgm:presLayoutVars>
      </dgm:prSet>
      <dgm:spPr/>
    </dgm:pt>
  </dgm:ptLst>
  <dgm:cxnLst>
    <dgm:cxn modelId="{E1D8EA00-83CF-4DA2-B53A-7DEB4743BAF4}" type="presOf" srcId="{9F0BBEB4-A48F-4B64-90FE-4FD365BA04B0}" destId="{AB0D605A-607D-45FA-A58C-CDFF075C1C74}" srcOrd="1" destOrd="0" presId="urn:microsoft.com/office/officeart/2005/8/layout/hProcess10"/>
    <dgm:cxn modelId="{C9FF4610-EF35-46BC-9130-FB1A4C680FDC}" srcId="{22E734C1-746A-4DC7-9968-C25A099514CB}" destId="{7C68EE6D-A6D8-4CA9-988B-78919B4EFD73}" srcOrd="3" destOrd="0" parTransId="{46D0711A-9863-4BE3-B8F3-A13164F114F1}" sibTransId="{95E339A3-FFA2-476B-BEE1-E627F0A518B4}"/>
    <dgm:cxn modelId="{4A023C1B-DC7C-4CFE-B65A-D7EF12542B71}" type="presOf" srcId="{8E698EBE-F3F8-4D6C-905B-E0F00B291FB4}" destId="{BAD5F64C-41D1-449A-BBFC-EE512D697F3A}" srcOrd="1" destOrd="0" presId="urn:microsoft.com/office/officeart/2005/8/layout/hProcess10"/>
    <dgm:cxn modelId="{48422326-EB0E-4E2E-A410-4FA3126C0B86}" type="presOf" srcId="{19B04A4C-8A6D-4C98-9B3B-2F7FE4C43AB4}" destId="{0188A90A-775D-4A12-B035-F5CEEE7FD265}" srcOrd="0" destOrd="0" presId="urn:microsoft.com/office/officeart/2005/8/layout/hProcess10"/>
    <dgm:cxn modelId="{2EB0A32D-96FE-43AF-9ED2-6B75833CDA2E}" type="presOf" srcId="{63259EAC-7005-401E-9045-1F7A258170F3}" destId="{D769F43C-E714-49F3-B7DB-16CC94DD70B3}" srcOrd="0" destOrd="0" presId="urn:microsoft.com/office/officeart/2005/8/layout/hProcess10"/>
    <dgm:cxn modelId="{DFBA3138-61D0-4D0C-ABA5-4C97B242916D}" srcId="{22E734C1-746A-4DC7-9968-C25A099514CB}" destId="{19B04A4C-8A6D-4C98-9B3B-2F7FE4C43AB4}" srcOrd="1" destOrd="0" parTransId="{FE80AB15-D86F-41BC-AFB0-5F28B02B48DD}" sibTransId="{8E698EBE-F3F8-4D6C-905B-E0F00B291FB4}"/>
    <dgm:cxn modelId="{61D3633C-9194-49E5-AB03-BEC18A0AC7C0}" type="presOf" srcId="{8E698EBE-F3F8-4D6C-905B-E0F00B291FB4}" destId="{46EED0D8-0E65-49D4-8FA1-BDFF97A3186B}" srcOrd="0" destOrd="0" presId="urn:microsoft.com/office/officeart/2005/8/layout/hProcess10"/>
    <dgm:cxn modelId="{38C42343-DD8E-4D8F-8EA6-CAD75EDBA71F}" type="presOf" srcId="{7C68EE6D-A6D8-4CA9-988B-78919B4EFD73}" destId="{79CF26CF-5D6B-47DF-A757-886C999B3A91}" srcOrd="0" destOrd="0" presId="urn:microsoft.com/office/officeart/2005/8/layout/hProcess10"/>
    <dgm:cxn modelId="{B9AA238E-CD8E-4B63-BC89-47638964D16D}" srcId="{22E734C1-746A-4DC7-9968-C25A099514CB}" destId="{63259EAC-7005-401E-9045-1F7A258170F3}" srcOrd="0" destOrd="0" parTransId="{88627A69-4E8E-44F2-8F0F-928EE426F829}" sibTransId="{9F0BBEB4-A48F-4B64-90FE-4FD365BA04B0}"/>
    <dgm:cxn modelId="{77383390-CB39-4C54-81AF-CB3DC2893476}" type="presOf" srcId="{22E734C1-746A-4DC7-9968-C25A099514CB}" destId="{28035144-9B52-4958-B793-485536259EF7}" srcOrd="0" destOrd="0" presId="urn:microsoft.com/office/officeart/2005/8/layout/hProcess10"/>
    <dgm:cxn modelId="{661CA1CB-D4D7-44FB-8CA5-B2B2FCB072FB}" type="presOf" srcId="{DBC7F70B-452E-49B4-8C08-2CC7B9693424}" destId="{3117312E-6154-4FE0-8255-C2353E763C9E}" srcOrd="0" destOrd="0" presId="urn:microsoft.com/office/officeart/2005/8/layout/hProcess10"/>
    <dgm:cxn modelId="{96C274D1-7228-42B9-BFC4-97E472B7E124}" srcId="{22E734C1-746A-4DC7-9968-C25A099514CB}" destId="{6D6D0A13-B78A-4222-AA7A-E229ED753103}" srcOrd="2" destOrd="0" parTransId="{8B832260-BB2B-4762-9AAB-B4B1F084CD17}" sibTransId="{DBC7F70B-452E-49B4-8C08-2CC7B9693424}"/>
    <dgm:cxn modelId="{C0B575F7-0B36-41EA-B378-85416C490FF8}" type="presOf" srcId="{6D6D0A13-B78A-4222-AA7A-E229ED753103}" destId="{11126CFE-7771-42F4-B7B1-B6F9779424CE}" srcOrd="0" destOrd="0" presId="urn:microsoft.com/office/officeart/2005/8/layout/hProcess10"/>
    <dgm:cxn modelId="{C743ABF9-2EAD-48AE-BEFD-B630C5911F34}" type="presOf" srcId="{9F0BBEB4-A48F-4B64-90FE-4FD365BA04B0}" destId="{473880CD-4E2C-4E92-A995-3F84FFC470DD}" srcOrd="0" destOrd="0" presId="urn:microsoft.com/office/officeart/2005/8/layout/hProcess10"/>
    <dgm:cxn modelId="{E7B255FD-EE94-4F59-A851-272501B88E64}" type="presOf" srcId="{DBC7F70B-452E-49B4-8C08-2CC7B9693424}" destId="{AF617ED3-9792-43B2-A674-766C073AEBD0}" srcOrd="1" destOrd="0" presId="urn:microsoft.com/office/officeart/2005/8/layout/hProcess10"/>
    <dgm:cxn modelId="{67593E06-18AC-4FF8-97AE-4B93765AE8C1}" type="presParOf" srcId="{28035144-9B52-4958-B793-485536259EF7}" destId="{1CAB195A-C7DA-4D56-9B2E-FD1BF697D760}" srcOrd="0" destOrd="0" presId="urn:microsoft.com/office/officeart/2005/8/layout/hProcess10"/>
    <dgm:cxn modelId="{161C7AB9-89CB-4F2B-B63B-279B7918BB29}" type="presParOf" srcId="{1CAB195A-C7DA-4D56-9B2E-FD1BF697D760}" destId="{2D27BDA3-5894-492B-9BF2-219593866FB5}" srcOrd="0" destOrd="0" presId="urn:microsoft.com/office/officeart/2005/8/layout/hProcess10"/>
    <dgm:cxn modelId="{95D13FB8-7512-49DB-B2C2-2F651ADAE06F}" type="presParOf" srcId="{1CAB195A-C7DA-4D56-9B2E-FD1BF697D760}" destId="{D769F43C-E714-49F3-B7DB-16CC94DD70B3}" srcOrd="1" destOrd="0" presId="urn:microsoft.com/office/officeart/2005/8/layout/hProcess10"/>
    <dgm:cxn modelId="{A1520D00-4A9B-40F5-82BC-10551CD643F9}" type="presParOf" srcId="{28035144-9B52-4958-B793-485536259EF7}" destId="{473880CD-4E2C-4E92-A995-3F84FFC470DD}" srcOrd="1" destOrd="0" presId="urn:microsoft.com/office/officeart/2005/8/layout/hProcess10"/>
    <dgm:cxn modelId="{905FDA21-9FC6-4341-9305-751C05F90218}" type="presParOf" srcId="{473880CD-4E2C-4E92-A995-3F84FFC470DD}" destId="{AB0D605A-607D-45FA-A58C-CDFF075C1C74}" srcOrd="0" destOrd="0" presId="urn:microsoft.com/office/officeart/2005/8/layout/hProcess10"/>
    <dgm:cxn modelId="{DCBDDE81-DA70-4C58-8147-62701A38FE78}" type="presParOf" srcId="{28035144-9B52-4958-B793-485536259EF7}" destId="{E98E4961-2407-4598-A6E4-86165AB17D8F}" srcOrd="2" destOrd="0" presId="urn:microsoft.com/office/officeart/2005/8/layout/hProcess10"/>
    <dgm:cxn modelId="{D3B1717C-123A-472C-812C-C561778FE8E1}" type="presParOf" srcId="{E98E4961-2407-4598-A6E4-86165AB17D8F}" destId="{BE0F8189-051E-4975-8FC2-ED38EFF5B718}" srcOrd="0" destOrd="0" presId="urn:microsoft.com/office/officeart/2005/8/layout/hProcess10"/>
    <dgm:cxn modelId="{953B88BF-7E31-46F1-B391-5E2A9F29EA61}" type="presParOf" srcId="{E98E4961-2407-4598-A6E4-86165AB17D8F}" destId="{0188A90A-775D-4A12-B035-F5CEEE7FD265}" srcOrd="1" destOrd="0" presId="urn:microsoft.com/office/officeart/2005/8/layout/hProcess10"/>
    <dgm:cxn modelId="{7071351D-3F24-477A-B342-EE60C715257C}" type="presParOf" srcId="{28035144-9B52-4958-B793-485536259EF7}" destId="{46EED0D8-0E65-49D4-8FA1-BDFF97A3186B}" srcOrd="3" destOrd="0" presId="urn:microsoft.com/office/officeart/2005/8/layout/hProcess10"/>
    <dgm:cxn modelId="{1C74784D-812C-4BE0-8878-46074FE59C82}" type="presParOf" srcId="{46EED0D8-0E65-49D4-8FA1-BDFF97A3186B}" destId="{BAD5F64C-41D1-449A-BBFC-EE512D697F3A}" srcOrd="0" destOrd="0" presId="urn:microsoft.com/office/officeart/2005/8/layout/hProcess10"/>
    <dgm:cxn modelId="{DED0C9E2-1D07-49BE-A90D-9CA2447968DC}" type="presParOf" srcId="{28035144-9B52-4958-B793-485536259EF7}" destId="{5BF4B6CD-673A-491E-8A6C-638AED1D944A}" srcOrd="4" destOrd="0" presId="urn:microsoft.com/office/officeart/2005/8/layout/hProcess10"/>
    <dgm:cxn modelId="{96709DE7-994A-4792-B8F1-78E78F6996D8}" type="presParOf" srcId="{5BF4B6CD-673A-491E-8A6C-638AED1D944A}" destId="{C26DA1CF-9735-4C5F-B4AC-61006A69DE0C}" srcOrd="0" destOrd="0" presId="urn:microsoft.com/office/officeart/2005/8/layout/hProcess10"/>
    <dgm:cxn modelId="{C552129D-AF8A-41EC-950B-52398AA25657}" type="presParOf" srcId="{5BF4B6CD-673A-491E-8A6C-638AED1D944A}" destId="{11126CFE-7771-42F4-B7B1-B6F9779424CE}" srcOrd="1" destOrd="0" presId="urn:microsoft.com/office/officeart/2005/8/layout/hProcess10"/>
    <dgm:cxn modelId="{818221F3-BD4E-44E1-9C3B-F987D7E4A742}" type="presParOf" srcId="{28035144-9B52-4958-B793-485536259EF7}" destId="{3117312E-6154-4FE0-8255-C2353E763C9E}" srcOrd="5" destOrd="0" presId="urn:microsoft.com/office/officeart/2005/8/layout/hProcess10"/>
    <dgm:cxn modelId="{ABA461C8-C02E-403A-A32E-CEE559C674E9}" type="presParOf" srcId="{3117312E-6154-4FE0-8255-C2353E763C9E}" destId="{AF617ED3-9792-43B2-A674-766C073AEBD0}" srcOrd="0" destOrd="0" presId="urn:microsoft.com/office/officeart/2005/8/layout/hProcess10"/>
    <dgm:cxn modelId="{88E6E765-676E-4E9D-8884-00277FF6FA78}" type="presParOf" srcId="{28035144-9B52-4958-B793-485536259EF7}" destId="{A494F5D5-A23C-4883-9FFC-4C79961CF34D}" srcOrd="6" destOrd="0" presId="urn:microsoft.com/office/officeart/2005/8/layout/hProcess10"/>
    <dgm:cxn modelId="{0C33E01C-A833-4418-9493-DB8CC47568FA}" type="presParOf" srcId="{A494F5D5-A23C-4883-9FFC-4C79961CF34D}" destId="{1B8A2DF9-B06B-46A8-83EF-38BC07B9C464}" srcOrd="0" destOrd="0" presId="urn:microsoft.com/office/officeart/2005/8/layout/hProcess10"/>
    <dgm:cxn modelId="{673F3AC5-4922-4B74-9B34-B06558EF4720}" type="presParOf" srcId="{A494F5D5-A23C-4883-9FFC-4C79961CF34D}" destId="{79CF26CF-5D6B-47DF-A757-886C999B3A91}" srcOrd="1" destOrd="0" presId="urn:microsoft.com/office/officeart/2005/8/layout/hProcess10"/>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27BDA3-5894-492B-9BF2-219593866FB5}">
      <dsp:nvSpPr>
        <dsp:cNvPr id="0" name=""/>
        <dsp:cNvSpPr/>
      </dsp:nvSpPr>
      <dsp:spPr>
        <a:xfrm>
          <a:off x="4629" y="-16581"/>
          <a:ext cx="1579645" cy="1201316"/>
        </a:xfrm>
        <a:prstGeom prst="roundRect">
          <a:avLst>
            <a:gd name="adj" fmla="val 10000"/>
          </a:avLst>
        </a:prstGeom>
        <a:solidFill>
          <a:schemeClr val="accent2"/>
        </a:solid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D769F43C-E714-49F3-B7DB-16CC94DD70B3}">
      <dsp:nvSpPr>
        <dsp:cNvPr id="0" name=""/>
        <dsp:cNvSpPr/>
      </dsp:nvSpPr>
      <dsp:spPr>
        <a:xfrm>
          <a:off x="111880" y="671046"/>
          <a:ext cx="1879446" cy="126764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I</a:t>
          </a:r>
          <a:br>
            <a:rPr lang="fr-FR" sz="1800" kern="1200" dirty="0"/>
          </a:br>
          <a:r>
            <a:rPr lang="fr-FR" sz="1800" kern="1200" dirty="0"/>
            <a:t>Les grands accomplissements</a:t>
          </a:r>
        </a:p>
      </dsp:txBody>
      <dsp:txXfrm>
        <a:off x="149008" y="708174"/>
        <a:ext cx="1805190" cy="1193384"/>
      </dsp:txXfrm>
    </dsp:sp>
    <dsp:sp modelId="{473880CD-4E2C-4E92-A995-3F84FFC470DD}">
      <dsp:nvSpPr>
        <dsp:cNvPr id="0" name=""/>
        <dsp:cNvSpPr/>
      </dsp:nvSpPr>
      <dsp:spPr>
        <a:xfrm>
          <a:off x="1941015" y="394293"/>
          <a:ext cx="356739" cy="379566"/>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941015" y="470206"/>
        <a:ext cx="249717" cy="227740"/>
      </dsp:txXfrm>
    </dsp:sp>
    <dsp:sp modelId="{BE0F8189-051E-4975-8FC2-ED38EFF5B718}">
      <dsp:nvSpPr>
        <dsp:cNvPr id="0" name=""/>
        <dsp:cNvSpPr/>
      </dsp:nvSpPr>
      <dsp:spPr>
        <a:xfrm>
          <a:off x="2603532" y="-16581"/>
          <a:ext cx="1579645" cy="1201316"/>
        </a:xfrm>
        <a:prstGeom prst="roundRect">
          <a:avLst>
            <a:gd name="adj" fmla="val 10000"/>
          </a:avLst>
        </a:prstGeom>
        <a:solidFill>
          <a:schemeClr val="accent2"/>
        </a:solid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0188A90A-775D-4A12-B035-F5CEEE7FD265}">
      <dsp:nvSpPr>
        <dsp:cNvPr id="0" name=""/>
        <dsp:cNvSpPr/>
      </dsp:nvSpPr>
      <dsp:spPr>
        <a:xfrm>
          <a:off x="2860683" y="671046"/>
          <a:ext cx="1579645" cy="1267640"/>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II</a:t>
          </a:r>
          <a:br>
            <a:rPr lang="fr-FR" sz="1800" kern="1200" dirty="0"/>
          </a:br>
          <a:r>
            <a:rPr lang="fr-FR" sz="1700" kern="1200" dirty="0"/>
            <a:t>Les blocages survenus</a:t>
          </a:r>
        </a:p>
      </dsp:txBody>
      <dsp:txXfrm>
        <a:off x="2897811" y="708174"/>
        <a:ext cx="1505389" cy="1193384"/>
      </dsp:txXfrm>
    </dsp:sp>
    <dsp:sp modelId="{46EED0D8-0E65-49D4-8FA1-BDFF97A3186B}">
      <dsp:nvSpPr>
        <dsp:cNvPr id="0" name=""/>
        <dsp:cNvSpPr/>
      </dsp:nvSpPr>
      <dsp:spPr>
        <a:xfrm rot="21593710">
          <a:off x="4487452" y="392013"/>
          <a:ext cx="304275" cy="379566"/>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487452" y="468010"/>
        <a:ext cx="212993" cy="227740"/>
      </dsp:txXfrm>
    </dsp:sp>
    <dsp:sp modelId="{C26DA1CF-9735-4C5F-B4AC-61006A69DE0C}">
      <dsp:nvSpPr>
        <dsp:cNvPr id="0" name=""/>
        <dsp:cNvSpPr/>
      </dsp:nvSpPr>
      <dsp:spPr>
        <a:xfrm>
          <a:off x="5052534" y="-21062"/>
          <a:ext cx="1579645" cy="1201316"/>
        </a:xfrm>
        <a:prstGeom prst="roundRect">
          <a:avLst>
            <a:gd name="adj" fmla="val 10000"/>
          </a:avLst>
        </a:prstGeom>
        <a:solidFill>
          <a:schemeClr val="accent2"/>
        </a:solid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11126CFE-7771-42F4-B7B1-B6F9779424CE}">
      <dsp:nvSpPr>
        <dsp:cNvPr id="0" name=""/>
        <dsp:cNvSpPr/>
      </dsp:nvSpPr>
      <dsp:spPr>
        <a:xfrm>
          <a:off x="5309685" y="657603"/>
          <a:ext cx="1579645" cy="128556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III</a:t>
          </a:r>
          <a:br>
            <a:rPr lang="fr-FR" sz="1800" kern="1200" dirty="0"/>
          </a:br>
          <a:r>
            <a:rPr lang="fr-FR" sz="1700" kern="1200" dirty="0"/>
            <a:t>Les approches de solution</a:t>
          </a:r>
        </a:p>
      </dsp:txBody>
      <dsp:txXfrm>
        <a:off x="5347338" y="695256"/>
        <a:ext cx="1504339" cy="1210258"/>
      </dsp:txXfrm>
    </dsp:sp>
    <dsp:sp modelId="{3117312E-6154-4FE0-8255-C2353E763C9E}">
      <dsp:nvSpPr>
        <dsp:cNvPr id="0" name=""/>
        <dsp:cNvSpPr/>
      </dsp:nvSpPr>
      <dsp:spPr>
        <a:xfrm rot="21587416">
          <a:off x="6936453" y="385250"/>
          <a:ext cx="304276" cy="379566"/>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936453" y="461330"/>
        <a:ext cx="212993" cy="227740"/>
      </dsp:txXfrm>
    </dsp:sp>
    <dsp:sp modelId="{1B8A2DF9-B06B-46A8-83EF-38BC07B9C464}">
      <dsp:nvSpPr>
        <dsp:cNvPr id="0" name=""/>
        <dsp:cNvSpPr/>
      </dsp:nvSpPr>
      <dsp:spPr>
        <a:xfrm>
          <a:off x="7501536" y="-30026"/>
          <a:ext cx="1579645" cy="1201316"/>
        </a:xfrm>
        <a:prstGeom prst="roundRect">
          <a:avLst>
            <a:gd name="adj" fmla="val 10000"/>
          </a:avLst>
        </a:prstGeom>
        <a:solidFill>
          <a:schemeClr val="accent2"/>
        </a:solid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79CF26CF-5D6B-47DF-A757-886C999B3A91}">
      <dsp:nvSpPr>
        <dsp:cNvPr id="0" name=""/>
        <dsp:cNvSpPr/>
      </dsp:nvSpPr>
      <dsp:spPr>
        <a:xfrm>
          <a:off x="7578205" y="630709"/>
          <a:ext cx="1940610" cy="1321423"/>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IV</a:t>
          </a:r>
          <a:br>
            <a:rPr lang="fr-FR" sz="1800" kern="1200" dirty="0"/>
          </a:br>
          <a:r>
            <a:rPr lang="fr-FR" sz="1800" kern="1200" dirty="0"/>
            <a:t>Les perspectives pour L’année à venir</a:t>
          </a:r>
        </a:p>
      </dsp:txBody>
      <dsp:txXfrm>
        <a:off x="7616908" y="669412"/>
        <a:ext cx="1863204" cy="124401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180993-C1E7-412A-AE52-B41569422EFA}" type="datetimeFigureOut">
              <a:rPr lang="fr-FR" smtClean="0"/>
              <a:t>27/11/2025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B684D2-3692-4E57-8DA6-9BBECAA4E24F}" type="slidenum">
              <a:rPr lang="fr-FR" smtClean="0"/>
              <a:t>‹N°›</a:t>
            </a:fld>
            <a:endParaRPr lang="fr-FR"/>
          </a:p>
        </p:txBody>
      </p:sp>
    </p:spTree>
    <p:extLst>
      <p:ext uri="{BB962C8B-B14F-4D97-AF65-F5344CB8AC3E}">
        <p14:creationId xmlns:p14="http://schemas.microsoft.com/office/powerpoint/2010/main" val="382682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0B684D2-3692-4E57-8DA6-9BBECAA4E24F}" type="slidenum">
              <a:rPr lang="fr-FR" smtClean="0"/>
              <a:t>1</a:t>
            </a:fld>
            <a:endParaRPr lang="fr-FR"/>
          </a:p>
        </p:txBody>
      </p:sp>
    </p:spTree>
    <p:extLst>
      <p:ext uri="{BB962C8B-B14F-4D97-AF65-F5344CB8AC3E}">
        <p14:creationId xmlns:p14="http://schemas.microsoft.com/office/powerpoint/2010/main" val="2883049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0B684D2-3692-4E57-8DA6-9BBECAA4E24F}" type="slidenum">
              <a:rPr lang="fr-FR" smtClean="0"/>
              <a:t>2</a:t>
            </a:fld>
            <a:endParaRPr lang="fr-FR"/>
          </a:p>
        </p:txBody>
      </p:sp>
    </p:spTree>
    <p:extLst>
      <p:ext uri="{BB962C8B-B14F-4D97-AF65-F5344CB8AC3E}">
        <p14:creationId xmlns:p14="http://schemas.microsoft.com/office/powerpoint/2010/main" val="739741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0B684D2-3692-4E57-8DA6-9BBECAA4E24F}" type="slidenum">
              <a:rPr lang="fr-FR" smtClean="0"/>
              <a:t>3</a:t>
            </a:fld>
            <a:endParaRPr lang="fr-FR"/>
          </a:p>
        </p:txBody>
      </p:sp>
    </p:spTree>
    <p:extLst>
      <p:ext uri="{BB962C8B-B14F-4D97-AF65-F5344CB8AC3E}">
        <p14:creationId xmlns:p14="http://schemas.microsoft.com/office/powerpoint/2010/main" val="697913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0B684D2-3692-4E57-8DA6-9BBECAA4E24F}" type="slidenum">
              <a:rPr lang="fr-FR" smtClean="0"/>
              <a:t>4</a:t>
            </a:fld>
            <a:endParaRPr lang="fr-FR"/>
          </a:p>
        </p:txBody>
      </p:sp>
    </p:spTree>
    <p:extLst>
      <p:ext uri="{BB962C8B-B14F-4D97-AF65-F5344CB8AC3E}">
        <p14:creationId xmlns:p14="http://schemas.microsoft.com/office/powerpoint/2010/main" val="773690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0B684D2-3692-4E57-8DA6-9BBECAA4E24F}" type="slidenum">
              <a:rPr lang="fr-FR" smtClean="0"/>
              <a:t>5</a:t>
            </a:fld>
            <a:endParaRPr lang="fr-FR"/>
          </a:p>
        </p:txBody>
      </p:sp>
    </p:spTree>
    <p:extLst>
      <p:ext uri="{BB962C8B-B14F-4D97-AF65-F5344CB8AC3E}">
        <p14:creationId xmlns:p14="http://schemas.microsoft.com/office/powerpoint/2010/main" val="1479351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0B684D2-3692-4E57-8DA6-9BBECAA4E24F}" type="slidenum">
              <a:rPr lang="fr-FR" smtClean="0"/>
              <a:t>6</a:t>
            </a:fld>
            <a:endParaRPr lang="fr-FR"/>
          </a:p>
        </p:txBody>
      </p:sp>
    </p:spTree>
    <p:extLst>
      <p:ext uri="{BB962C8B-B14F-4D97-AF65-F5344CB8AC3E}">
        <p14:creationId xmlns:p14="http://schemas.microsoft.com/office/powerpoint/2010/main" val="3623051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6EFA1F-B32D-40A2-9B14-57B3AB43C17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B42A05C-91BF-4342-8CBA-0E6DB7BC37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29200A7-179F-4453-A437-F07C602AF3E8}"/>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2CE4FFF9-B1B9-4862-981F-F48C6F6444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5133621-6CFD-4F7D-A3CE-4EACFF486D5F}"/>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352276265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05B573-518B-44E8-AAEF-69FFAB74AE0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640A988-324A-45B3-A04D-842B2655162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A1E60B2-D2E3-45E3-AFC3-AAD84D08C791}"/>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8359F970-7F97-4E77-8B55-2DF9CA5DD4C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CF9A795-55B4-4C6B-AC3F-917228491211}"/>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406840769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A541C1-CB05-4895-9838-71348D87579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D7F8025-E5E1-43E7-81E2-1DBB29D194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8DA4ECE-F2F8-42C7-8BC1-781F7315E4D3}"/>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2B419939-D1A9-4320-8D45-17BEB47FB8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DBCB916-7B16-4251-A437-1914E697D6B0}"/>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106585013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C53D45-9ED9-473D-B053-BBC88B14378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08D386F-4715-4001-979C-7F3F4473A78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0D7EF9C-CA48-4C22-A1D1-3F0EC16FAF8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B59A15-6D8F-483E-8C1C-DF9C56970251}"/>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6" name="Espace réservé du pied de page 5">
            <a:extLst>
              <a:ext uri="{FF2B5EF4-FFF2-40B4-BE49-F238E27FC236}">
                <a16:creationId xmlns:a16="http://schemas.microsoft.com/office/drawing/2014/main" id="{3D8900D5-98E7-4F2E-82B2-2D9F1E24030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A02CF49-5EFB-45FD-ADAD-F6AE03DDAAEC}"/>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40476835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83152C-75FF-4185-831C-F1340C2EF70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E02728C-6032-4B51-896E-3BE59B2B0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C0B93FF-1338-455D-947D-5D48F6C069C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8A35B34-5429-433D-B5E9-5179F2517D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F29F0C5-CB54-45F4-9834-AE1FB068356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1C44C5E-52D9-4C6B-B434-E53BEB1877CC}"/>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8" name="Espace réservé du pied de page 7">
            <a:extLst>
              <a:ext uri="{FF2B5EF4-FFF2-40B4-BE49-F238E27FC236}">
                <a16:creationId xmlns:a16="http://schemas.microsoft.com/office/drawing/2014/main" id="{DE5A5035-B298-415C-A776-91A43076355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91E07D6-8884-41B3-B893-01F179562F64}"/>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387736913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3BBC6F-8DB2-4613-A29A-987955CA86C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79CA26D-EEC6-4935-B8D6-AEF05199F4BD}"/>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4" name="Espace réservé du pied de page 3">
            <a:extLst>
              <a:ext uri="{FF2B5EF4-FFF2-40B4-BE49-F238E27FC236}">
                <a16:creationId xmlns:a16="http://schemas.microsoft.com/office/drawing/2014/main" id="{E3AAEAD3-507D-4C44-A73B-D6E7D74BCAF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10BB401-FBCA-4B3F-A957-144A023B97E1}"/>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380959647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FDF9D8D-1962-4BFE-B2FE-8C4C58F68B82}"/>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3" name="Espace réservé du pied de page 2">
            <a:extLst>
              <a:ext uri="{FF2B5EF4-FFF2-40B4-BE49-F238E27FC236}">
                <a16:creationId xmlns:a16="http://schemas.microsoft.com/office/drawing/2014/main" id="{EA3BF528-D0F5-42E3-A4F0-65D2A97C214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CB71BF6-2528-4383-97AC-71E2CA5C03FC}"/>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68203672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565BF1-F05C-4E0F-A219-410F930B0BD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6256AFD-F51C-4F45-A06E-A0BD3B7BE4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E04B23F-A019-4C77-980B-3EDEA17146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2734FDE-D20C-4B53-B3F6-2F4FBB679584}"/>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6" name="Espace réservé du pied de page 5">
            <a:extLst>
              <a:ext uri="{FF2B5EF4-FFF2-40B4-BE49-F238E27FC236}">
                <a16:creationId xmlns:a16="http://schemas.microsoft.com/office/drawing/2014/main" id="{22463935-D321-47ED-B01C-0A2F8185530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9BEE6A1-B119-476E-80A3-BDA113FAABBD}"/>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255097972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12A40A-A30B-4B6B-A237-42E9385FF0A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69B4DC7-8096-4D9A-8CF8-C012D3CD22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4C74A0C-BA17-4A41-9580-CC1CD8DF9C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260CF81-282F-4C5E-8A6C-7BE4D27188A4}"/>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6" name="Espace réservé du pied de page 5">
            <a:extLst>
              <a:ext uri="{FF2B5EF4-FFF2-40B4-BE49-F238E27FC236}">
                <a16:creationId xmlns:a16="http://schemas.microsoft.com/office/drawing/2014/main" id="{C8C80285-D1A9-429A-B236-64123005647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3F630B4-1CCA-4F5A-A5D2-BFC6699704C2}"/>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141048404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B70E71-8C82-4A22-8D38-F5A8D4A8140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4AEF89C-E0C8-49B5-BD0C-6802DED384E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3ECF37E-99A7-4220-B50A-8E65D4205103}"/>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A259AE95-511D-43C3-B9B8-C3B0C0C03CD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C4FA1F9-BF7E-498F-99AD-0C121D3D4900}"/>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244136284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56CAF9E-EDD0-4578-8D7B-8EFBB5996E1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F76DA1F-00FD-4A57-A947-23B274D1BA9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A550CD8-E837-4E5B-A9ED-B66607E785C5}"/>
              </a:ext>
            </a:extLst>
          </p:cNvPr>
          <p:cNvSpPr>
            <a:spLocks noGrp="1"/>
          </p:cNvSpPr>
          <p:nvPr>
            <p:ph type="dt" sz="half" idx="10"/>
          </p:nvPr>
        </p:nvSpPr>
        <p:spPr/>
        <p:txBody>
          <a:bodyPr/>
          <a:lstStyle/>
          <a:p>
            <a:fld id="{BF767A15-256A-4DB8-97D3-0BEE9D214C16}"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4B408A8F-D0E7-4E38-9750-4367B36D2A0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D5D593-43CF-41FD-BC5B-BB759B4AAB8C}"/>
              </a:ext>
            </a:extLst>
          </p:cNvPr>
          <p:cNvSpPr>
            <a:spLocks noGrp="1"/>
          </p:cNvSpPr>
          <p:nvPr>
            <p:ph type="sldNum" sz="quarter" idx="12"/>
          </p:nvPr>
        </p:nvSpPr>
        <p:spPr/>
        <p:txBody>
          <a:bodyPr/>
          <a:lstStyle/>
          <a:p>
            <a:fld id="{B455DF43-267D-45D8-9A8C-E8A54812E3C1}" type="slidenum">
              <a:rPr lang="fr-FR" smtClean="0"/>
              <a:t>‹N°›</a:t>
            </a:fld>
            <a:endParaRPr lang="fr-FR"/>
          </a:p>
        </p:txBody>
      </p:sp>
    </p:spTree>
    <p:extLst>
      <p:ext uri="{BB962C8B-B14F-4D97-AF65-F5344CB8AC3E}">
        <p14:creationId xmlns:p14="http://schemas.microsoft.com/office/powerpoint/2010/main" val="289426477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FD0D35-1B81-4C68-83AD-A48A54D750D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C201DF7-01E2-4227-AB8D-E2602FE7D2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2C160C4-E916-4510-9EDE-9C870186AA4E}"/>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BE62B024-A283-43C0-8992-E23BC5587F9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3F2BFED-1DB3-4526-A409-42C9E52A9536}"/>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101191908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E22BEE-27DD-451B-B5FD-8E09C377403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FC046DE-826E-4976-8932-741C1A8D272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8D12641-F3F6-4E98-8493-C344B5EE6B1A}"/>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59623307-10C0-43B6-A243-462576F1F0A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96B1CA-A8DF-4C5F-AEDB-8B0C2B4764C1}"/>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373091653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E08372-4CFF-4200-9251-AED67025B13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9C8AA58-68F7-4AC6-B219-6A54B00895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AB0A59E-6B7A-41BE-84BE-3C14FD72D397}"/>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79BB54A7-F541-441D-A7FE-8C6F7169EB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813FC43-3050-4CC4-B758-DE7F6CBD6E92}"/>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302675927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21B345-2D9B-4638-9045-1FE9C96C15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F3C83C0-CA22-4534-8AD7-CA4EA1477A7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5F18B27-5CDF-4EE9-A623-C6FBA68C4E2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92A0FE6-12AE-43C9-A712-83DB15ADE88E}"/>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6" name="Espace réservé du pied de page 5">
            <a:extLst>
              <a:ext uri="{FF2B5EF4-FFF2-40B4-BE49-F238E27FC236}">
                <a16:creationId xmlns:a16="http://schemas.microsoft.com/office/drawing/2014/main" id="{EDD91B5E-6749-4A3B-9C09-815D959EBCD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1D88A22-65AC-45B6-B438-1DDAF7A5615B}"/>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373527611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C6B71D-25A5-4661-A7E6-892E161ECC5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BE737CA-4215-4E0C-900D-D96FCDB269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1F76E70-9D7B-47ED-89BC-27B3D7F31C4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2934358-C005-4CF2-922A-E20AF744A5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F8EB240-4AE8-4013-AE5A-D5682D8B20C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1ED885B-C6FB-4FF9-9933-768A8081C7A4}"/>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8" name="Espace réservé du pied de page 7">
            <a:extLst>
              <a:ext uri="{FF2B5EF4-FFF2-40B4-BE49-F238E27FC236}">
                <a16:creationId xmlns:a16="http://schemas.microsoft.com/office/drawing/2014/main" id="{728EA7DB-81ED-4AD7-8202-A53B2B08CEC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444EB00-775A-45CD-A702-F496A740E2B4}"/>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35708229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CD9994-D56C-4A35-9E76-E7AC972660A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90869EB-B7CA-43D6-ACBB-75CEF390BFC8}"/>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4" name="Espace réservé du pied de page 3">
            <a:extLst>
              <a:ext uri="{FF2B5EF4-FFF2-40B4-BE49-F238E27FC236}">
                <a16:creationId xmlns:a16="http://schemas.microsoft.com/office/drawing/2014/main" id="{CC5C902E-C15B-44B7-82E3-ED4224E75D9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78D6421-19F1-45E8-AB94-935884347F31}"/>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23450836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596652C-D1AC-4C81-AD51-A81B0E1CB6EB}"/>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3" name="Espace réservé du pied de page 2">
            <a:extLst>
              <a:ext uri="{FF2B5EF4-FFF2-40B4-BE49-F238E27FC236}">
                <a16:creationId xmlns:a16="http://schemas.microsoft.com/office/drawing/2014/main" id="{6B190D28-779B-4B60-82EE-10EABD93734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A617D6D-AA00-4B31-9A0C-78DCCA77D873}"/>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145409179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E87C7D-4F24-4745-AD6D-1C00A8C568F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076287B-2206-4170-ABA8-9268FE14F3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D1919E0-094E-4F1A-84AF-4A10FCC16E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51255F3-3BAE-4AC3-837A-37B982C1229A}"/>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6" name="Espace réservé du pied de page 5">
            <a:extLst>
              <a:ext uri="{FF2B5EF4-FFF2-40B4-BE49-F238E27FC236}">
                <a16:creationId xmlns:a16="http://schemas.microsoft.com/office/drawing/2014/main" id="{F95FC306-0C2E-474D-ADE2-9E5D44AAFC6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04F6B92-D5C1-4729-87E0-7F928E0D8094}"/>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169098810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0F4942-7E9F-40F4-AF86-DC290D5F0E0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BD212FD-01FC-4D70-9A10-A465DC89A6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C79C881-CEB5-45F3-8FA6-D3AC1BBA04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9ED8F41-34E7-4E49-9B31-AD48606B551E}"/>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6" name="Espace réservé du pied de page 5">
            <a:extLst>
              <a:ext uri="{FF2B5EF4-FFF2-40B4-BE49-F238E27FC236}">
                <a16:creationId xmlns:a16="http://schemas.microsoft.com/office/drawing/2014/main" id="{5E40CCC7-5098-4D1C-BC86-7FBF9D9651F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C4197B9-63DB-46FC-9824-05C6E48EE49E}"/>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307714697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07D2E8-4CD6-42EB-B13E-77856BB49AB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D90C368-BFEB-4A6E-ACC2-AB2E5DF7322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4C78A98-610D-43D4-8F59-46A8FB32F5D2}"/>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C9CF6EB9-6768-4EC8-8D81-55AD03E68C1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E74782E-1625-4AA7-8C51-EE1476A60EB2}"/>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118187872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84CBB95-D9EA-4AAA-A0F5-42039CCB67C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DCBE369-6385-4F11-9683-8E2C7557C72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158A766-97F6-4440-8F0C-EF66E45533E6}"/>
              </a:ext>
            </a:extLst>
          </p:cNvPr>
          <p:cNvSpPr>
            <a:spLocks noGrp="1"/>
          </p:cNvSpPr>
          <p:nvPr>
            <p:ph type="dt" sz="half" idx="10"/>
          </p:nvPr>
        </p:nvSpPr>
        <p:spPr/>
        <p:txBody>
          <a:bodyPr/>
          <a:lstStyle/>
          <a:p>
            <a:fld id="{7C70B2D3-01DD-41D0-80E5-75441FABF903}"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A73AE170-662A-4804-A47B-892F454F335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C612CF9-D27B-448E-8DD9-285F57C1DCA3}"/>
              </a:ext>
            </a:extLst>
          </p:cNvPr>
          <p:cNvSpPr>
            <a:spLocks noGrp="1"/>
          </p:cNvSpPr>
          <p:nvPr>
            <p:ph type="sldNum" sz="quarter" idx="12"/>
          </p:nvPr>
        </p:nvSpPr>
        <p:spPr/>
        <p:txBody>
          <a:bodyPr/>
          <a:lstStyle/>
          <a:p>
            <a:fld id="{7AE76425-3C4F-4871-B31A-A37F21DD0A33}" type="slidenum">
              <a:rPr lang="fr-FR" smtClean="0"/>
              <a:t>‹N°›</a:t>
            </a:fld>
            <a:endParaRPr lang="fr-FR"/>
          </a:p>
        </p:txBody>
      </p:sp>
    </p:spTree>
    <p:extLst>
      <p:ext uri="{BB962C8B-B14F-4D97-AF65-F5344CB8AC3E}">
        <p14:creationId xmlns:p14="http://schemas.microsoft.com/office/powerpoint/2010/main" val="370254010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E5DD5FC-D01A-47CB-9125-99CE428BF8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BAC7615-EDC1-4BA1-A240-A73701267A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A14A142F-527E-460D-BBA7-3EA3DF1CE9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767A15-256A-4DB8-97D3-0BEE9D214C16}"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00CBE6AD-0F5A-4897-B5BA-AB5AE5E648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87A3950-65A0-4B34-9466-C6846B1AFF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55DF43-267D-45D8-9A8C-E8A54812E3C1}" type="slidenum">
              <a:rPr lang="fr-FR" smtClean="0"/>
              <a:t>‹N°›</a:t>
            </a:fld>
            <a:endParaRPr lang="fr-FR"/>
          </a:p>
        </p:txBody>
      </p:sp>
      <p:pic>
        <p:nvPicPr>
          <p:cNvPr id="9" name="Image 8">
            <a:extLst>
              <a:ext uri="{FF2B5EF4-FFF2-40B4-BE49-F238E27FC236}">
                <a16:creationId xmlns:a16="http://schemas.microsoft.com/office/drawing/2014/main" id="{2C3DB243-F4C0-467F-ACDC-E7DDD2BD6FE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57695" y="241523"/>
            <a:ext cx="1419588" cy="506659"/>
          </a:xfrm>
          <a:prstGeom prst="rect">
            <a:avLst/>
          </a:prstGeom>
        </p:spPr>
      </p:pic>
    </p:spTree>
    <p:extLst>
      <p:ext uri="{BB962C8B-B14F-4D97-AF65-F5344CB8AC3E}">
        <p14:creationId xmlns:p14="http://schemas.microsoft.com/office/powerpoint/2010/main" val="1679124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340F40C-D3F7-4B0F-AFB6-DBEC6662FF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51D1399-CDE7-4032-A56E-4F3A2EBEF4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BA229CB-0FD5-43FB-B404-0D1212371D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70B2D3-01DD-41D0-80E5-75441FABF903}" type="datetimeFigureOut">
              <a:rPr lang="fr-FR" smtClean="0"/>
              <a:t>27/11/2025</a:t>
            </a:fld>
            <a:endParaRPr lang="fr-FR"/>
          </a:p>
        </p:txBody>
      </p:sp>
      <p:sp>
        <p:nvSpPr>
          <p:cNvPr id="5" name="Espace réservé du pied de page 4">
            <a:extLst>
              <a:ext uri="{FF2B5EF4-FFF2-40B4-BE49-F238E27FC236}">
                <a16:creationId xmlns:a16="http://schemas.microsoft.com/office/drawing/2014/main" id="{AA6E8146-04A1-481B-88D9-27E929D950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E5C5419-6C13-4388-BB93-2F5A4B3EBA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76425-3C4F-4871-B31A-A37F21DD0A33}" type="slidenum">
              <a:rPr lang="fr-FR" smtClean="0"/>
              <a:t>‹N°›</a:t>
            </a:fld>
            <a:endParaRPr lang="fr-FR"/>
          </a:p>
        </p:txBody>
      </p:sp>
      <p:pic>
        <p:nvPicPr>
          <p:cNvPr id="8" name="Image 7">
            <a:extLst>
              <a:ext uri="{FF2B5EF4-FFF2-40B4-BE49-F238E27FC236}">
                <a16:creationId xmlns:a16="http://schemas.microsoft.com/office/drawing/2014/main" id="{37B7AF33-C228-4096-AEEF-7920B201073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83277" y="110952"/>
            <a:ext cx="1309846" cy="467492"/>
          </a:xfrm>
          <a:prstGeom prst="rect">
            <a:avLst/>
          </a:prstGeom>
        </p:spPr>
      </p:pic>
    </p:spTree>
    <p:extLst>
      <p:ext uri="{BB962C8B-B14F-4D97-AF65-F5344CB8AC3E}">
        <p14:creationId xmlns:p14="http://schemas.microsoft.com/office/powerpoint/2010/main" val="12149073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pic>
        <p:nvPicPr>
          <p:cNvPr id="28" name="Image 27" descr="Livre ouvert avec stylo sur bureau">
            <a:extLst>
              <a:ext uri="{FF2B5EF4-FFF2-40B4-BE49-F238E27FC236}">
                <a16:creationId xmlns:a16="http://schemas.microsoft.com/office/drawing/2014/main" id="{006B1F22-F7BA-434A-8081-A44B8BBABD0F}"/>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635000"/>
          </a:effectLst>
        </p:spPr>
      </p:pic>
      <p:sp>
        <p:nvSpPr>
          <p:cNvPr id="2" name="Titre 1">
            <a:extLst>
              <a:ext uri="{FF2B5EF4-FFF2-40B4-BE49-F238E27FC236}">
                <a16:creationId xmlns:a16="http://schemas.microsoft.com/office/drawing/2014/main" id="{C2B980B0-52CD-408C-B4D3-8F97BF6C9603}"/>
              </a:ext>
            </a:extLst>
          </p:cNvPr>
          <p:cNvSpPr>
            <a:spLocks noGrp="1"/>
          </p:cNvSpPr>
          <p:nvPr>
            <p:ph type="title"/>
          </p:nvPr>
        </p:nvSpPr>
        <p:spPr>
          <a:xfrm>
            <a:off x="838200" y="1711551"/>
            <a:ext cx="10515600" cy="1325563"/>
          </a:xfrm>
          <a:effectLst>
            <a:glow rad="228600">
              <a:schemeClr val="accent1">
                <a:satMod val="175000"/>
                <a:alpha val="40000"/>
              </a:schemeClr>
            </a:glow>
          </a:effectLst>
        </p:spPr>
        <p:txBody>
          <a:bodyPr>
            <a:normAutofit/>
          </a:bodyPr>
          <a:lstStyle/>
          <a:p>
            <a:pPr algn="ctr">
              <a:lnSpc>
                <a:spcPct val="100000"/>
              </a:lnSpc>
            </a:pPr>
            <a:r>
              <a:rPr lang="fr-FR" sz="2800" spc="-300" dirty="0">
                <a:ln>
                  <a:solidFill>
                    <a:schemeClr val="accent2">
                      <a:lumMod val="50000"/>
                    </a:schemeClr>
                  </a:solidFill>
                </a:ln>
                <a:solidFill>
                  <a:schemeClr val="accent2"/>
                </a:solidFill>
                <a:effectLst>
                  <a:glow rad="101600">
                    <a:schemeClr val="accent2">
                      <a:satMod val="175000"/>
                      <a:alpha val="40000"/>
                    </a:schemeClr>
                  </a:glow>
                  <a:outerShdw blurRad="50800" dist="38100" algn="l" rotWithShape="0">
                    <a:prstClr val="black">
                      <a:alpha val="40000"/>
                    </a:prstClr>
                  </a:outerShdw>
                </a:effectLst>
                <a:latin typeface="Arial Rounded MT Bold" panose="020F0704030504030204" pitchFamily="34" charset="0"/>
              </a:rPr>
              <a:t>DEPARTEMENT</a:t>
            </a:r>
            <a:r>
              <a:rPr lang="fr-FR" sz="5400" spc="-300" dirty="0">
                <a:ln>
                  <a:solidFill>
                    <a:schemeClr val="accent2">
                      <a:lumMod val="50000"/>
                    </a:schemeClr>
                  </a:solidFill>
                </a:ln>
                <a:solidFill>
                  <a:schemeClr val="accent2"/>
                </a:solidFill>
                <a:effectLst>
                  <a:glow rad="101600">
                    <a:schemeClr val="accent2">
                      <a:satMod val="175000"/>
                      <a:alpha val="40000"/>
                    </a:schemeClr>
                  </a:glow>
                  <a:outerShdw blurRad="50800" dist="38100" algn="l" rotWithShape="0">
                    <a:prstClr val="black">
                      <a:alpha val="40000"/>
                    </a:prstClr>
                  </a:outerShdw>
                </a:effectLst>
                <a:latin typeface="Arial Rounded MT Bold" panose="020F0704030504030204" pitchFamily="34" charset="0"/>
              </a:rPr>
              <a:t> </a:t>
            </a:r>
            <a:r>
              <a:rPr lang="fr-FR" sz="5300" spc="-300" dirty="0">
                <a:ln>
                  <a:solidFill>
                    <a:schemeClr val="accent2">
                      <a:lumMod val="50000"/>
                    </a:schemeClr>
                  </a:solidFill>
                </a:ln>
                <a:solidFill>
                  <a:schemeClr val="accent2"/>
                </a:solidFill>
                <a:effectLst>
                  <a:glow rad="101600">
                    <a:schemeClr val="accent2">
                      <a:satMod val="175000"/>
                      <a:alpha val="40000"/>
                    </a:schemeClr>
                  </a:glow>
                  <a:outerShdw blurRad="50800" dist="38100" algn="l" rotWithShape="0">
                    <a:prstClr val="black">
                      <a:alpha val="40000"/>
                    </a:prstClr>
                  </a:outerShdw>
                </a:effectLst>
                <a:latin typeface="Arial Rounded MT Bold" panose="020F0704030504030204" pitchFamily="34" charset="0"/>
              </a:rPr>
              <a:t>JURIDIQUE</a:t>
            </a:r>
            <a:endParaRPr lang="fr-FR" sz="4800" spc="-300" dirty="0">
              <a:ln>
                <a:solidFill>
                  <a:schemeClr val="accent2">
                    <a:lumMod val="50000"/>
                  </a:schemeClr>
                </a:solidFill>
              </a:ln>
              <a:solidFill>
                <a:schemeClr val="accent2"/>
              </a:solidFill>
              <a:effectLst>
                <a:glow rad="101600">
                  <a:schemeClr val="accent2">
                    <a:satMod val="175000"/>
                    <a:alpha val="40000"/>
                  </a:schemeClr>
                </a:glow>
                <a:outerShdw blurRad="50800" dist="38100" algn="l" rotWithShape="0">
                  <a:prstClr val="black">
                    <a:alpha val="40000"/>
                  </a:prstClr>
                </a:outerShdw>
              </a:effectLst>
              <a:latin typeface="Arial Rounded MT Bold" panose="020F0704030504030204" pitchFamily="34" charset="0"/>
            </a:endParaRPr>
          </a:p>
        </p:txBody>
      </p:sp>
      <p:sp>
        <p:nvSpPr>
          <p:cNvPr id="3" name="Sous-titre 2">
            <a:extLst>
              <a:ext uri="{FF2B5EF4-FFF2-40B4-BE49-F238E27FC236}">
                <a16:creationId xmlns:a16="http://schemas.microsoft.com/office/drawing/2014/main" id="{35E7897F-4C0B-470C-94DF-AC7937377695}"/>
              </a:ext>
            </a:extLst>
          </p:cNvPr>
          <p:cNvSpPr>
            <a:spLocks noGrp="1"/>
          </p:cNvSpPr>
          <p:nvPr>
            <p:ph type="subTitle" idx="4294967295"/>
          </p:nvPr>
        </p:nvSpPr>
        <p:spPr>
          <a:xfrm>
            <a:off x="1524000" y="3037114"/>
            <a:ext cx="9144000" cy="1655762"/>
          </a:xfrm>
          <a:effectLst>
            <a:glow rad="228600">
              <a:schemeClr val="accent2">
                <a:satMod val="175000"/>
                <a:alpha val="40000"/>
              </a:schemeClr>
            </a:glow>
            <a:outerShdw blurRad="76200" dist="12700" dir="2700000" sy="-23000" kx="-800400" algn="bl" rotWithShape="0">
              <a:prstClr val="black">
                <a:alpha val="20000"/>
              </a:prstClr>
            </a:outerShdw>
          </a:effectLst>
        </p:spPr>
        <p:txBody>
          <a:bodyPr>
            <a:normAutofit/>
          </a:bodyPr>
          <a:lstStyle/>
          <a:p>
            <a:pPr marL="0" indent="0" algn="ctr">
              <a:lnSpc>
                <a:spcPct val="150000"/>
              </a:lnSpc>
              <a:buNone/>
            </a:pPr>
            <a:r>
              <a:rPr lang="fr-FR" sz="6000" spc="-300" dirty="0">
                <a:ln>
                  <a:solidFill>
                    <a:schemeClr val="accent1">
                      <a:lumMod val="50000"/>
                    </a:schemeClr>
                  </a:solidFill>
                </a:ln>
                <a:solidFill>
                  <a:schemeClr val="accent1"/>
                </a:solidFill>
                <a:effectLst>
                  <a:glow rad="101600">
                    <a:schemeClr val="accent1">
                      <a:satMod val="175000"/>
                      <a:alpha val="40000"/>
                    </a:schemeClr>
                  </a:glow>
                  <a:outerShdw blurRad="50800" dist="38100" algn="l" rotWithShape="0">
                    <a:prstClr val="black">
                      <a:alpha val="40000"/>
                    </a:prstClr>
                  </a:outerShdw>
                </a:effectLst>
                <a:latin typeface="Arial Rounded MT Bold" panose="020F0704030504030204" pitchFamily="34" charset="0"/>
              </a:rPr>
              <a:t>BILAN</a:t>
            </a:r>
            <a:r>
              <a:rPr lang="fr-FR" sz="6000" spc="-300" dirty="0">
                <a:ln>
                  <a:solidFill>
                    <a:schemeClr val="accent1">
                      <a:lumMod val="50000"/>
                    </a:schemeClr>
                  </a:solidFill>
                </a:ln>
                <a:solidFill>
                  <a:schemeClr val="accent1"/>
                </a:solidFill>
                <a:effectLst>
                  <a:glow rad="101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 ANNUEL </a:t>
            </a:r>
            <a:r>
              <a:rPr lang="fr-FR" sz="3600" spc="-300" dirty="0">
                <a:ln>
                  <a:solidFill>
                    <a:schemeClr val="accent1">
                      <a:lumMod val="50000"/>
                    </a:schemeClr>
                  </a:solidFill>
                </a:ln>
                <a:solidFill>
                  <a:schemeClr val="accent1"/>
                </a:solidFill>
                <a:effectLst>
                  <a:glow rad="101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rPr>
              <a:t>2025</a:t>
            </a:r>
            <a:endParaRPr lang="fr-FR" sz="4000" spc="-300" dirty="0">
              <a:ln>
                <a:solidFill>
                  <a:schemeClr val="accent1">
                    <a:lumMod val="50000"/>
                  </a:schemeClr>
                </a:solidFill>
              </a:ln>
              <a:solidFill>
                <a:schemeClr val="accent1"/>
              </a:solidFill>
              <a:effectLst>
                <a:glow rad="101600">
                  <a:schemeClr val="accent1">
                    <a:satMod val="175000"/>
                    <a:alpha val="40000"/>
                  </a:schemeClr>
                </a:glow>
                <a:outerShdw blurRad="38100" dist="38100" dir="2700000" algn="tl">
                  <a:srgbClr val="000000">
                    <a:alpha val="43137"/>
                  </a:srgbClr>
                </a:outerShdw>
              </a:effectLst>
              <a:latin typeface="Arial Rounded MT Bold" panose="020F0704030504030204" pitchFamily="34" charset="0"/>
            </a:endParaRPr>
          </a:p>
        </p:txBody>
      </p:sp>
      <p:sp>
        <p:nvSpPr>
          <p:cNvPr id="29" name="ZoneTexte 28">
            <a:extLst>
              <a:ext uri="{FF2B5EF4-FFF2-40B4-BE49-F238E27FC236}">
                <a16:creationId xmlns:a16="http://schemas.microsoft.com/office/drawing/2014/main" id="{EC717F3E-F0E1-48D2-BD7B-90E088175283}"/>
              </a:ext>
            </a:extLst>
          </p:cNvPr>
          <p:cNvSpPr txBox="1"/>
          <p:nvPr/>
        </p:nvSpPr>
        <p:spPr>
          <a:xfrm>
            <a:off x="9538995" y="6248303"/>
            <a:ext cx="2575249" cy="276999"/>
          </a:xfrm>
          <a:prstGeom prst="rect">
            <a:avLst/>
          </a:prstGeom>
          <a:noFill/>
        </p:spPr>
        <p:txBody>
          <a:bodyPr wrap="square" rtlCol="0">
            <a:spAutoFit/>
          </a:bodyPr>
          <a:lstStyle/>
          <a:p>
            <a:r>
              <a:rPr lang="fr-FR" sz="1200" dirty="0">
                <a:solidFill>
                  <a:schemeClr val="accent1"/>
                </a:solidFill>
                <a:latin typeface="Arial Rounded MT Bold" panose="020F0704030504030204" pitchFamily="34" charset="0"/>
              </a:rPr>
              <a:t>AFFOSSOGBE Jaures Herman</a:t>
            </a:r>
          </a:p>
        </p:txBody>
      </p:sp>
    </p:spTree>
    <p:extLst>
      <p:ext uri="{BB962C8B-B14F-4D97-AF65-F5344CB8AC3E}">
        <p14:creationId xmlns:p14="http://schemas.microsoft.com/office/powerpoint/2010/main" val="307856239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Image 27" descr="Livre ouvert avec stylo sur bureau">
            <a:extLst>
              <a:ext uri="{FF2B5EF4-FFF2-40B4-BE49-F238E27FC236}">
                <a16:creationId xmlns:a16="http://schemas.microsoft.com/office/drawing/2014/main" id="{006B1F22-F7BA-434A-8081-A44B8BBABD0F}"/>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38878" y="43738"/>
            <a:ext cx="12114244" cy="6814262"/>
          </a:xfrm>
          <a:prstGeom prst="rect">
            <a:avLst/>
          </a:prstGeom>
          <a:ln>
            <a:noFill/>
          </a:ln>
          <a:effectLst>
            <a:softEdge rad="635000"/>
          </a:effectLst>
        </p:spPr>
      </p:pic>
      <p:sp>
        <p:nvSpPr>
          <p:cNvPr id="7" name="ZoneTexte 6">
            <a:extLst>
              <a:ext uri="{FF2B5EF4-FFF2-40B4-BE49-F238E27FC236}">
                <a16:creationId xmlns:a16="http://schemas.microsoft.com/office/drawing/2014/main" id="{226DD8B2-4D16-4069-944B-258510BB8F5A}"/>
              </a:ext>
            </a:extLst>
          </p:cNvPr>
          <p:cNvSpPr txBox="1"/>
          <p:nvPr/>
        </p:nvSpPr>
        <p:spPr>
          <a:xfrm>
            <a:off x="9538995" y="6248303"/>
            <a:ext cx="2575249" cy="276999"/>
          </a:xfrm>
          <a:prstGeom prst="rect">
            <a:avLst/>
          </a:prstGeom>
          <a:noFill/>
        </p:spPr>
        <p:txBody>
          <a:bodyPr wrap="square" rtlCol="0">
            <a:spAutoFit/>
          </a:bodyPr>
          <a:lstStyle/>
          <a:p>
            <a:r>
              <a:rPr lang="fr-FR" sz="1200" dirty="0">
                <a:solidFill>
                  <a:schemeClr val="accent1"/>
                </a:solidFill>
                <a:latin typeface="Arial Rounded MT Bold" panose="020F0704030504030204" pitchFamily="34" charset="0"/>
              </a:rPr>
              <a:t>AFFOSSOGBE Jaures Herman</a:t>
            </a:r>
          </a:p>
        </p:txBody>
      </p:sp>
      <p:graphicFrame>
        <p:nvGraphicFramePr>
          <p:cNvPr id="2" name="Diagramme 1">
            <a:extLst>
              <a:ext uri="{FF2B5EF4-FFF2-40B4-BE49-F238E27FC236}">
                <a16:creationId xmlns:a16="http://schemas.microsoft.com/office/drawing/2014/main" id="{C0CCDFF2-D357-4CD6-A5A5-638CB638DF3E}"/>
              </a:ext>
            </a:extLst>
          </p:cNvPr>
          <p:cNvGraphicFramePr/>
          <p:nvPr>
            <p:extLst>
              <p:ext uri="{D42A27DB-BD31-4B8C-83A1-F6EECF244321}">
                <p14:modId xmlns:p14="http://schemas.microsoft.com/office/powerpoint/2010/main" val="2810310830"/>
              </p:ext>
            </p:extLst>
          </p:nvPr>
        </p:nvGraphicFramePr>
        <p:xfrm>
          <a:off x="1334277" y="2467947"/>
          <a:ext cx="9523446" cy="19221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9947689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descr="Livre ouvert avec stylo sur bureau">
            <a:extLst>
              <a:ext uri="{FF2B5EF4-FFF2-40B4-BE49-F238E27FC236}">
                <a16:creationId xmlns:a16="http://schemas.microsoft.com/office/drawing/2014/main" id="{006B1F22-F7BA-434A-8081-A44B8BBABD0F}"/>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635000"/>
          </a:effectLst>
        </p:spPr>
      </p:pic>
      <p:sp>
        <p:nvSpPr>
          <p:cNvPr id="4" name="ZoneTexte 3">
            <a:extLst>
              <a:ext uri="{FF2B5EF4-FFF2-40B4-BE49-F238E27FC236}">
                <a16:creationId xmlns:a16="http://schemas.microsoft.com/office/drawing/2014/main" id="{7669AE5A-910F-4456-B7EA-4AF6BF6B3C7F}"/>
              </a:ext>
            </a:extLst>
          </p:cNvPr>
          <p:cNvSpPr txBox="1"/>
          <p:nvPr/>
        </p:nvSpPr>
        <p:spPr>
          <a:xfrm>
            <a:off x="9538995" y="6248303"/>
            <a:ext cx="257524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472C4"/>
                </a:solidFill>
                <a:effectLst/>
                <a:uLnTx/>
                <a:uFillTx/>
                <a:latin typeface="Arial Rounded MT Bold" panose="020F0704030504030204" pitchFamily="34" charset="0"/>
                <a:ea typeface="+mn-ea"/>
                <a:cs typeface="+mn-cs"/>
              </a:rPr>
              <a:t>AFFOSSOGBE Jaures Herman</a:t>
            </a:r>
          </a:p>
        </p:txBody>
      </p:sp>
      <p:sp>
        <p:nvSpPr>
          <p:cNvPr id="3" name="ZoneTexte 2">
            <a:extLst>
              <a:ext uri="{FF2B5EF4-FFF2-40B4-BE49-F238E27FC236}">
                <a16:creationId xmlns:a16="http://schemas.microsoft.com/office/drawing/2014/main" id="{32F05B46-D896-4A76-B362-1B413E2246E2}"/>
              </a:ext>
            </a:extLst>
          </p:cNvPr>
          <p:cNvSpPr txBox="1"/>
          <p:nvPr/>
        </p:nvSpPr>
        <p:spPr>
          <a:xfrm>
            <a:off x="582706" y="1843950"/>
            <a:ext cx="11026588" cy="3485570"/>
          </a:xfrm>
          <a:prstGeom prst="rect">
            <a:avLst/>
          </a:prstGeom>
          <a:noFill/>
        </p:spPr>
        <p:txBody>
          <a:bodyPr wrap="square" rtlCol="0">
            <a:spAutoFit/>
          </a:bodyPr>
          <a:lstStyle/>
          <a:p>
            <a:pPr marL="400050" indent="-400050" algn="just">
              <a:buFont typeface="+mj-lt"/>
              <a:buAutoNum type="romanUcPeriod"/>
            </a:pPr>
            <a:r>
              <a:rPr lang="fr-FR" sz="1200" b="1" u="sng" dirty="0">
                <a:latin typeface="Palatino Linotype" panose="02040502050505030304" pitchFamily="18" charset="0"/>
              </a:rPr>
              <a:t>Les grands accomplissements</a:t>
            </a:r>
            <a:endParaRPr lang="fr-FR" sz="1200" dirty="0">
              <a:latin typeface="Palatino Linotype" panose="02040502050505030304" pitchFamily="18" charset="0"/>
            </a:endParaRPr>
          </a:p>
          <a:p>
            <a:pPr algn="just"/>
            <a:endParaRPr lang="fr-FR" sz="1200" dirty="0">
              <a:latin typeface="Palatino Linotype" panose="02040502050505030304" pitchFamily="18" charset="0"/>
            </a:endParaRPr>
          </a:p>
          <a:p>
            <a:pPr marL="285750" indent="-285750" algn="just">
              <a:spcAft>
                <a:spcPts val="300"/>
              </a:spcAft>
              <a:buFont typeface="Arial" panose="020B0604020202020204" pitchFamily="34" charset="0"/>
              <a:buChar char="•"/>
            </a:pPr>
            <a:r>
              <a:rPr lang="fr-FR" sz="1200" dirty="0">
                <a:latin typeface="Palatino Linotype" panose="02040502050505030304" pitchFamily="18" charset="0"/>
              </a:rPr>
              <a:t>Mise en place d’une base documentaire juridique( contrats types, modèles d’accords, procédure internes )</a:t>
            </a:r>
          </a:p>
          <a:p>
            <a:pPr marL="285750" indent="-285750" algn="just">
              <a:spcAft>
                <a:spcPts val="300"/>
              </a:spcAft>
              <a:buFont typeface="Arial" panose="020B0604020202020204" pitchFamily="34" charset="0"/>
              <a:buChar char="•"/>
            </a:pPr>
            <a:r>
              <a:rPr lang="fr-FR" sz="1200" dirty="0">
                <a:latin typeface="Palatino Linotype" panose="02040502050505030304" pitchFamily="18" charset="0"/>
              </a:rPr>
              <a:t>Rédaction et validation de contrats commerciaux(SDP Groupe, cabinet ADYK), conventions de partenariat(Association Sportive ACADEMIE H), mandats sociaux, Contrat de confidentialité (NDA) et conventions de stage, Contrats de bail, de gérance, et autres actes liés à la gestion immobilière … </a:t>
            </a:r>
            <a:r>
              <a:rPr lang="fr-FR" sz="1200" dirty="0" err="1">
                <a:latin typeface="Palatino Linotype" panose="02040502050505030304" pitchFamily="18" charset="0"/>
              </a:rPr>
              <a:t>etc</a:t>
            </a:r>
            <a:endParaRPr lang="fr-FR" sz="1200" dirty="0">
              <a:latin typeface="Palatino Linotype" panose="02040502050505030304" pitchFamily="18" charset="0"/>
            </a:endParaRPr>
          </a:p>
          <a:p>
            <a:pPr marL="285750" indent="-285750" algn="just">
              <a:spcAft>
                <a:spcPts val="300"/>
              </a:spcAft>
              <a:buFont typeface="Arial" panose="020B0604020202020204" pitchFamily="34" charset="0"/>
              <a:buChar char="•"/>
            </a:pPr>
            <a:r>
              <a:rPr lang="fr-FR" sz="1200" dirty="0">
                <a:latin typeface="Palatino Linotype" panose="02040502050505030304" pitchFamily="18" charset="0"/>
              </a:rPr>
              <a:t>Élaboration et mise à jour </a:t>
            </a:r>
          </a:p>
          <a:p>
            <a:pPr marL="800100" lvl="1" indent="-342900" algn="just">
              <a:spcAft>
                <a:spcPts val="300"/>
              </a:spcAft>
              <a:buFont typeface="+mj-lt"/>
              <a:buAutoNum type="arabicParenR"/>
            </a:pPr>
            <a:r>
              <a:rPr lang="fr-FR" sz="1200" dirty="0">
                <a:latin typeface="Palatino Linotype" panose="02040502050505030304" pitchFamily="18" charset="0"/>
              </a:rPr>
              <a:t>De la Politique de confidentialité et des Conditions Générales d’Utilisation et de vente (CGU/CGV) des solutions logicielles (Consulting, solution BY+, </a:t>
            </a:r>
            <a:r>
              <a:rPr lang="fr-FR" sz="1200" dirty="0" err="1">
                <a:latin typeface="Palatino Linotype" panose="02040502050505030304" pitchFamily="18" charset="0"/>
              </a:rPr>
              <a:t>Perxonomiz</a:t>
            </a:r>
            <a:r>
              <a:rPr lang="fr-FR" sz="1200" dirty="0">
                <a:latin typeface="Palatino Linotype" panose="02040502050505030304" pitchFamily="18" charset="0"/>
              </a:rPr>
              <a:t>, </a:t>
            </a:r>
            <a:r>
              <a:rPr lang="fr-FR" sz="1200" dirty="0" err="1">
                <a:latin typeface="Palatino Linotype" panose="02040502050505030304" pitchFamily="18" charset="0"/>
              </a:rPr>
              <a:t>Perxo</a:t>
            </a:r>
            <a:r>
              <a:rPr lang="fr-FR" sz="1200" dirty="0">
                <a:latin typeface="Palatino Linotype" panose="02040502050505030304" pitchFamily="18" charset="0"/>
              </a:rPr>
              <a:t>-lite), de la charte informatique …</a:t>
            </a:r>
            <a:r>
              <a:rPr lang="fr-FR" sz="1200" dirty="0" err="1">
                <a:latin typeface="Palatino Linotype" panose="02040502050505030304" pitchFamily="18" charset="0"/>
              </a:rPr>
              <a:t>etc</a:t>
            </a:r>
            <a:endParaRPr lang="fr-FR" sz="1200" dirty="0">
              <a:latin typeface="Palatino Linotype" panose="02040502050505030304" pitchFamily="18" charset="0"/>
            </a:endParaRPr>
          </a:p>
          <a:p>
            <a:pPr marL="800100" lvl="1" indent="-342900" algn="just">
              <a:spcAft>
                <a:spcPts val="300"/>
              </a:spcAft>
              <a:buFont typeface="+mj-lt"/>
              <a:buAutoNum type="arabicParenR"/>
            </a:pPr>
            <a:r>
              <a:rPr lang="fr-FR" sz="1200" dirty="0">
                <a:latin typeface="Palatino Linotype" panose="02040502050505030304" pitchFamily="18" charset="0"/>
              </a:rPr>
              <a:t>Des clauses de conformité insérées dans les contrats clients et partenaires (Clause de conformité légale et réglementaire, Clause de conformité anticorruption et éthique, Clause de propriété intellectuelle et de non-contrefaçon, Clause de résiliation pour non-conformité)	</a:t>
            </a:r>
          </a:p>
          <a:p>
            <a:pPr marL="285750" indent="-285750" algn="just">
              <a:spcAft>
                <a:spcPts val="300"/>
              </a:spcAft>
              <a:buFont typeface="Arial" panose="020B0604020202020204" pitchFamily="34" charset="0"/>
              <a:buChar char="•"/>
            </a:pPr>
            <a:r>
              <a:rPr lang="fr-FR" sz="1200" dirty="0">
                <a:latin typeface="Palatino Linotype" panose="02040502050505030304" pitchFamily="18" charset="0"/>
              </a:rPr>
              <a:t>Assistance juridique et conseil interne : Appui à la mise en conformité des solutions informatiques internes (By+, plateformes SaaS, sites web)</a:t>
            </a:r>
          </a:p>
          <a:p>
            <a:pPr marL="285750" indent="-285750" algn="just">
              <a:spcAft>
                <a:spcPts val="300"/>
              </a:spcAft>
              <a:buFont typeface="Arial" panose="020B0604020202020204" pitchFamily="34" charset="0"/>
              <a:buChar char="•"/>
            </a:pPr>
            <a:r>
              <a:rPr lang="fr-FR" sz="1200" dirty="0">
                <a:latin typeface="Palatino Linotype" panose="02040502050505030304" pitchFamily="18" charset="0"/>
              </a:rPr>
              <a:t>Assurer la veille juridique et réglementaire en matière de droit du numérique et protection des données (APDP) , des normes de cybersécurité, du droit des sociétés</a:t>
            </a:r>
          </a:p>
          <a:p>
            <a:pPr marL="285750" indent="-285750" algn="just">
              <a:spcAft>
                <a:spcPts val="300"/>
              </a:spcAft>
              <a:buFont typeface="Arial" panose="020B0604020202020204" pitchFamily="34" charset="0"/>
              <a:buChar char="•"/>
            </a:pPr>
            <a:r>
              <a:rPr lang="fr-FR" sz="1200" dirty="0">
                <a:latin typeface="Palatino Linotype" panose="02040502050505030304" pitchFamily="18" charset="0"/>
              </a:rPr>
              <a:t>Participer à l’enregistrement des actes sous seing privé(contrats de vente, contrat de bail)</a:t>
            </a:r>
          </a:p>
          <a:p>
            <a:pPr marL="285750" indent="-285750" algn="just">
              <a:spcAft>
                <a:spcPts val="300"/>
              </a:spcAft>
              <a:buFont typeface="Arial" panose="020B0604020202020204" pitchFamily="34" charset="0"/>
              <a:buChar char="•"/>
            </a:pPr>
            <a:r>
              <a:rPr lang="fr-FR" sz="1200" dirty="0">
                <a:latin typeface="Palatino Linotype" panose="02040502050505030304" pitchFamily="18" charset="0"/>
              </a:rPr>
              <a:t>Conformité de NET BY US Sarl avec les exigences de l'APDP.</a:t>
            </a:r>
          </a:p>
          <a:p>
            <a:pPr algn="just"/>
            <a:endParaRPr lang="fr-FR" sz="1400" u="sng" dirty="0">
              <a:latin typeface="Palatino Linotype" panose="02040502050505030304" pitchFamily="18" charset="0"/>
            </a:endParaRPr>
          </a:p>
        </p:txBody>
      </p:sp>
    </p:spTree>
    <p:extLst>
      <p:ext uri="{BB962C8B-B14F-4D97-AF65-F5344CB8AC3E}">
        <p14:creationId xmlns:p14="http://schemas.microsoft.com/office/powerpoint/2010/main" val="341444320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descr="Livre ouvert avec stylo sur bureau">
            <a:extLst>
              <a:ext uri="{FF2B5EF4-FFF2-40B4-BE49-F238E27FC236}">
                <a16:creationId xmlns:a16="http://schemas.microsoft.com/office/drawing/2014/main" id="{006B1F22-F7BA-434A-8081-A44B8BBABD0F}"/>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635000"/>
          </a:effectLst>
        </p:spPr>
      </p:pic>
      <p:sp>
        <p:nvSpPr>
          <p:cNvPr id="4" name="ZoneTexte 3">
            <a:extLst>
              <a:ext uri="{FF2B5EF4-FFF2-40B4-BE49-F238E27FC236}">
                <a16:creationId xmlns:a16="http://schemas.microsoft.com/office/drawing/2014/main" id="{7669AE5A-910F-4456-B7EA-4AF6BF6B3C7F}"/>
              </a:ext>
            </a:extLst>
          </p:cNvPr>
          <p:cNvSpPr txBox="1"/>
          <p:nvPr/>
        </p:nvSpPr>
        <p:spPr>
          <a:xfrm>
            <a:off x="9538995" y="6248303"/>
            <a:ext cx="257524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472C4"/>
                </a:solidFill>
                <a:effectLst/>
                <a:uLnTx/>
                <a:uFillTx/>
                <a:latin typeface="Arial Rounded MT Bold" panose="020F0704030504030204" pitchFamily="34" charset="0"/>
                <a:ea typeface="+mn-ea"/>
                <a:cs typeface="+mn-cs"/>
              </a:rPr>
              <a:t>AFFOSSOGBE Jaures Herman</a:t>
            </a:r>
          </a:p>
        </p:txBody>
      </p:sp>
      <p:sp>
        <p:nvSpPr>
          <p:cNvPr id="2" name="ZoneTexte 1">
            <a:extLst>
              <a:ext uri="{FF2B5EF4-FFF2-40B4-BE49-F238E27FC236}">
                <a16:creationId xmlns:a16="http://schemas.microsoft.com/office/drawing/2014/main" id="{B4D0B522-C2F8-4C60-8DED-321A262590B8}"/>
              </a:ext>
            </a:extLst>
          </p:cNvPr>
          <p:cNvSpPr txBox="1"/>
          <p:nvPr/>
        </p:nvSpPr>
        <p:spPr>
          <a:xfrm>
            <a:off x="457200" y="2739431"/>
            <a:ext cx="11277600" cy="738664"/>
          </a:xfrm>
          <a:prstGeom prst="rect">
            <a:avLst/>
          </a:prstGeom>
          <a:noFill/>
        </p:spPr>
        <p:txBody>
          <a:bodyPr wrap="square" rtlCol="0">
            <a:spAutoFit/>
          </a:bodyPr>
          <a:lstStyle/>
          <a:p>
            <a:pPr algn="just"/>
            <a:r>
              <a:rPr lang="fr-FR" sz="1600" b="1" dirty="0">
                <a:latin typeface="Palatino Linotype" panose="02040502050505030304" pitchFamily="18" charset="0"/>
              </a:rPr>
              <a:t>II </a:t>
            </a:r>
            <a:r>
              <a:rPr lang="fr-FR" sz="1200" b="1" dirty="0">
                <a:latin typeface="Palatino Linotype" panose="02040502050505030304" pitchFamily="18" charset="0"/>
              </a:rPr>
              <a:t>–  </a:t>
            </a:r>
            <a:r>
              <a:rPr lang="fr-FR" sz="1200" b="1" u="sng" dirty="0">
                <a:latin typeface="Palatino Linotype" panose="02040502050505030304" pitchFamily="18" charset="0"/>
              </a:rPr>
              <a:t>Les blocages survenus</a:t>
            </a:r>
          </a:p>
          <a:p>
            <a:pPr marL="285750" indent="-285750" algn="just">
              <a:buFont typeface="Arial" panose="020B0604020202020204" pitchFamily="34" charset="0"/>
              <a:buChar char="•"/>
            </a:pPr>
            <a:endParaRPr lang="fr-FR" sz="1200" dirty="0">
              <a:latin typeface="Palatino Linotype" panose="02040502050505030304" pitchFamily="18" charset="0"/>
            </a:endParaRPr>
          </a:p>
          <a:p>
            <a:pPr algn="just"/>
            <a:r>
              <a:rPr lang="fr-FR" sz="1200" dirty="0">
                <a:latin typeface="Palatino Linotype" panose="02040502050505030304" pitchFamily="18" charset="0"/>
              </a:rPr>
              <a:t>Absence de procédures internes claires : pas de workflow défini pour la validation juridique</a:t>
            </a:r>
            <a:r>
              <a:rPr lang="fr-FR" sz="1400" dirty="0">
                <a:latin typeface="Palatino Linotype" panose="02040502050505030304" pitchFamily="18" charset="0"/>
              </a:rPr>
              <a:t>.</a:t>
            </a:r>
          </a:p>
        </p:txBody>
      </p:sp>
    </p:spTree>
    <p:extLst>
      <p:ext uri="{BB962C8B-B14F-4D97-AF65-F5344CB8AC3E}">
        <p14:creationId xmlns:p14="http://schemas.microsoft.com/office/powerpoint/2010/main" val="3035272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descr="Livre ouvert avec stylo sur bureau">
            <a:extLst>
              <a:ext uri="{FF2B5EF4-FFF2-40B4-BE49-F238E27FC236}">
                <a16:creationId xmlns:a16="http://schemas.microsoft.com/office/drawing/2014/main" id="{006B1F22-F7BA-434A-8081-A44B8BBABD0F}"/>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635000"/>
          </a:effectLst>
        </p:spPr>
      </p:pic>
      <p:sp>
        <p:nvSpPr>
          <p:cNvPr id="4" name="ZoneTexte 3">
            <a:extLst>
              <a:ext uri="{FF2B5EF4-FFF2-40B4-BE49-F238E27FC236}">
                <a16:creationId xmlns:a16="http://schemas.microsoft.com/office/drawing/2014/main" id="{7669AE5A-910F-4456-B7EA-4AF6BF6B3C7F}"/>
              </a:ext>
            </a:extLst>
          </p:cNvPr>
          <p:cNvSpPr txBox="1"/>
          <p:nvPr/>
        </p:nvSpPr>
        <p:spPr>
          <a:xfrm>
            <a:off x="9538995" y="6248303"/>
            <a:ext cx="257524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4472C4"/>
                </a:solidFill>
                <a:effectLst/>
                <a:uLnTx/>
                <a:uFillTx/>
                <a:latin typeface="Arial Rounded MT Bold" panose="020F0704030504030204" pitchFamily="34" charset="0"/>
                <a:ea typeface="+mn-ea"/>
                <a:cs typeface="+mn-cs"/>
              </a:rPr>
              <a:t>AFFOSSOGBE Jaures Herman</a:t>
            </a:r>
          </a:p>
        </p:txBody>
      </p:sp>
      <p:sp>
        <p:nvSpPr>
          <p:cNvPr id="3" name="ZoneTexte 2">
            <a:extLst>
              <a:ext uri="{FF2B5EF4-FFF2-40B4-BE49-F238E27FC236}">
                <a16:creationId xmlns:a16="http://schemas.microsoft.com/office/drawing/2014/main" id="{7C43275C-2B3F-48DD-AF67-9290C4FB48A4}"/>
              </a:ext>
            </a:extLst>
          </p:cNvPr>
          <p:cNvSpPr txBox="1"/>
          <p:nvPr/>
        </p:nvSpPr>
        <p:spPr>
          <a:xfrm>
            <a:off x="407894" y="2397948"/>
            <a:ext cx="11376212" cy="1107996"/>
          </a:xfrm>
          <a:prstGeom prst="rect">
            <a:avLst/>
          </a:prstGeom>
          <a:noFill/>
        </p:spPr>
        <p:txBody>
          <a:bodyPr wrap="square" rtlCol="0">
            <a:spAutoFit/>
          </a:bodyPr>
          <a:lstStyle/>
          <a:p>
            <a:pPr algn="just"/>
            <a:r>
              <a:rPr lang="fr-FR" sz="1600" dirty="0">
                <a:latin typeface="Palatino Linotype" panose="02040502050505030304" pitchFamily="18" charset="0"/>
              </a:rPr>
              <a:t>III </a:t>
            </a:r>
            <a:r>
              <a:rPr lang="fr-FR" sz="1200" dirty="0">
                <a:latin typeface="Palatino Linotype" panose="02040502050505030304" pitchFamily="18" charset="0"/>
              </a:rPr>
              <a:t>– </a:t>
            </a:r>
            <a:r>
              <a:rPr lang="fr-FR" sz="1200" b="1" u="sng" dirty="0">
                <a:latin typeface="Palatino Linotype" panose="02040502050505030304" pitchFamily="18" charset="0"/>
              </a:rPr>
              <a:t>Les approches de solution</a:t>
            </a:r>
          </a:p>
          <a:p>
            <a:pPr algn="just"/>
            <a:endParaRPr lang="fr-FR" sz="1200" dirty="0">
              <a:latin typeface="Palatino Linotype" panose="02040502050505030304" pitchFamily="18" charset="0"/>
            </a:endParaRPr>
          </a:p>
          <a:p>
            <a:pPr marL="285750" indent="-285750" algn="just">
              <a:buFont typeface="Arial" panose="020B0604020202020204" pitchFamily="34" charset="0"/>
              <a:buChar char="•"/>
            </a:pPr>
            <a:r>
              <a:rPr lang="fr-FR" sz="1200" dirty="0">
                <a:latin typeface="Palatino Linotype" panose="02040502050505030304" pitchFamily="18" charset="0"/>
              </a:rPr>
              <a:t>Élaborer des procédures écrites</a:t>
            </a:r>
          </a:p>
          <a:p>
            <a:pPr marL="285750" indent="-285750" algn="just">
              <a:buFont typeface="Arial" panose="020B0604020202020204" pitchFamily="34" charset="0"/>
              <a:buChar char="•"/>
            </a:pPr>
            <a:r>
              <a:rPr lang="fr-FR" sz="1200" dirty="0">
                <a:latin typeface="Palatino Linotype" panose="02040502050505030304" pitchFamily="18" charset="0"/>
              </a:rPr>
              <a:t>Mettre en place un workflow ou un circuit de validation</a:t>
            </a:r>
          </a:p>
          <a:p>
            <a:pPr marL="285750" indent="-285750" algn="just">
              <a:buFont typeface="Arial" panose="020B0604020202020204" pitchFamily="34" charset="0"/>
              <a:buChar char="•"/>
            </a:pPr>
            <a:endParaRPr lang="fr-FR" sz="1400" dirty="0">
              <a:latin typeface="Palatino Linotype" panose="02040502050505030304" pitchFamily="18" charset="0"/>
            </a:endParaRPr>
          </a:p>
        </p:txBody>
      </p:sp>
    </p:spTree>
    <p:extLst>
      <p:ext uri="{BB962C8B-B14F-4D97-AF65-F5344CB8AC3E}">
        <p14:creationId xmlns:p14="http://schemas.microsoft.com/office/powerpoint/2010/main" val="5394561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 27" descr="Livre ouvert avec stylo sur bureau">
            <a:extLst>
              <a:ext uri="{FF2B5EF4-FFF2-40B4-BE49-F238E27FC236}">
                <a16:creationId xmlns:a16="http://schemas.microsoft.com/office/drawing/2014/main" id="{006B1F22-F7BA-434A-8081-A44B8BBABD0F}"/>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softEdge rad="635000"/>
          </a:effectLst>
        </p:spPr>
      </p:pic>
      <p:sp>
        <p:nvSpPr>
          <p:cNvPr id="4" name="ZoneTexte 3">
            <a:extLst>
              <a:ext uri="{FF2B5EF4-FFF2-40B4-BE49-F238E27FC236}">
                <a16:creationId xmlns:a16="http://schemas.microsoft.com/office/drawing/2014/main" id="{7669AE5A-910F-4456-B7EA-4AF6BF6B3C7F}"/>
              </a:ext>
            </a:extLst>
          </p:cNvPr>
          <p:cNvSpPr txBox="1"/>
          <p:nvPr/>
        </p:nvSpPr>
        <p:spPr>
          <a:xfrm>
            <a:off x="9538995" y="6248303"/>
            <a:ext cx="2575249" cy="276999"/>
          </a:xfrm>
          <a:prstGeom prst="rect">
            <a:avLst/>
          </a:prstGeom>
          <a:noFill/>
        </p:spPr>
        <p:txBody>
          <a:bodyPr wrap="square" rtlCol="0">
            <a:spAutoFit/>
          </a:bodyPr>
          <a:lstStyle/>
          <a:p>
            <a:r>
              <a:rPr lang="fr-FR" sz="1200" dirty="0">
                <a:solidFill>
                  <a:schemeClr val="accent1"/>
                </a:solidFill>
                <a:latin typeface="Arial Rounded MT Bold" panose="020F0704030504030204" pitchFamily="34" charset="0"/>
              </a:rPr>
              <a:t>AFFOSSOGBE Jaures Herman</a:t>
            </a:r>
          </a:p>
        </p:txBody>
      </p:sp>
      <p:sp>
        <p:nvSpPr>
          <p:cNvPr id="3" name="ZoneTexte 2">
            <a:extLst>
              <a:ext uri="{FF2B5EF4-FFF2-40B4-BE49-F238E27FC236}">
                <a16:creationId xmlns:a16="http://schemas.microsoft.com/office/drawing/2014/main" id="{E04F587F-E7FD-4EBD-BAF6-D89708EB3808}"/>
              </a:ext>
            </a:extLst>
          </p:cNvPr>
          <p:cNvSpPr txBox="1"/>
          <p:nvPr/>
        </p:nvSpPr>
        <p:spPr>
          <a:xfrm>
            <a:off x="567612" y="2235371"/>
            <a:ext cx="11056775" cy="2157001"/>
          </a:xfrm>
          <a:prstGeom prst="rect">
            <a:avLst/>
          </a:prstGeom>
          <a:noFill/>
        </p:spPr>
        <p:txBody>
          <a:bodyPr wrap="square" rtlCol="0">
            <a:spAutoFit/>
          </a:bodyPr>
          <a:lstStyle/>
          <a:p>
            <a:pPr lvl="0" algn="just">
              <a:lnSpc>
                <a:spcPct val="107000"/>
              </a:lnSpc>
            </a:pPr>
            <a:r>
              <a:rPr lang="fr-FR" sz="1400" b="1" dirty="0">
                <a:latin typeface="Palatino Linotype" panose="02040502050505030304" pitchFamily="18" charset="0"/>
                <a:ea typeface="Calibri" panose="020F0502020204030204" pitchFamily="34" charset="0"/>
                <a:cs typeface="Times New Roman" panose="02020603050405020304" pitchFamily="18" charset="0"/>
              </a:rPr>
              <a:t>IV </a:t>
            </a:r>
            <a:r>
              <a:rPr lang="fr-FR" sz="1200" b="1" dirty="0">
                <a:latin typeface="Palatino Linotype" panose="02040502050505030304" pitchFamily="18" charset="0"/>
                <a:ea typeface="Calibri" panose="020F0502020204030204" pitchFamily="34" charset="0"/>
                <a:cs typeface="Times New Roman" panose="02020603050405020304" pitchFamily="18" charset="0"/>
              </a:rPr>
              <a:t>– </a:t>
            </a:r>
            <a:r>
              <a:rPr lang="fr-FR" sz="1200" b="1" u="sng" dirty="0">
                <a:latin typeface="Palatino Linotype" panose="02040502050505030304" pitchFamily="18" charset="0"/>
                <a:ea typeface="Calibri" panose="020F0502020204030204" pitchFamily="34" charset="0"/>
                <a:cs typeface="Times New Roman" panose="02020603050405020304" pitchFamily="18" charset="0"/>
              </a:rPr>
              <a:t>Les perspectives pour l’année à venir</a:t>
            </a:r>
          </a:p>
          <a:p>
            <a:pPr lvl="0" algn="just">
              <a:lnSpc>
                <a:spcPct val="107000"/>
              </a:lnSpc>
            </a:pPr>
            <a:endParaRPr lang="fr-FR" sz="1200" b="1" u="sng" dirty="0">
              <a:latin typeface="Palatino Linotype" panose="02040502050505030304" pitchFamily="18" charset="0"/>
              <a:ea typeface="Calibri" panose="020F0502020204030204" pitchFamily="34" charset="0"/>
              <a:cs typeface="Times New Roman" panose="02020603050405020304" pitchFamily="18" charset="0"/>
            </a:endParaRPr>
          </a:p>
          <a:p>
            <a:pPr marL="285750" lvl="0" indent="-285750" algn="just">
              <a:lnSpc>
                <a:spcPct val="107000"/>
              </a:lnSpc>
              <a:buFont typeface="Arial" panose="020B0604020202020204" pitchFamily="34" charset="0"/>
              <a:buChar char="•"/>
            </a:pPr>
            <a:r>
              <a:rPr lang="fr-FR" sz="1200" dirty="0">
                <a:latin typeface="Palatino Linotype" panose="02040502050505030304" pitchFamily="18" charset="0"/>
                <a:ea typeface="Calibri" panose="020F0502020204030204" pitchFamily="34" charset="0"/>
                <a:cs typeface="Times New Roman" panose="02020603050405020304" pitchFamily="18" charset="0"/>
              </a:rPr>
              <a:t>Renforcement des procédures internes</a:t>
            </a:r>
          </a:p>
          <a:p>
            <a:pPr marL="285750" lvl="0" indent="-285750" algn="just">
              <a:lnSpc>
                <a:spcPct val="107000"/>
              </a:lnSpc>
              <a:buFont typeface="Arial" panose="020B0604020202020204" pitchFamily="34" charset="0"/>
              <a:buChar char="•"/>
            </a:pPr>
            <a:r>
              <a:rPr lang="fr-FR" sz="1200" dirty="0">
                <a:latin typeface="Palatino Linotype" panose="02040502050505030304" pitchFamily="18" charset="0"/>
                <a:ea typeface="Calibri" panose="020F0502020204030204" pitchFamily="34" charset="0"/>
                <a:cs typeface="Times New Roman" panose="02020603050405020304" pitchFamily="18" charset="0"/>
              </a:rPr>
              <a:t>Amélioration de la conformité juridique et numérique</a:t>
            </a:r>
          </a:p>
          <a:p>
            <a:pPr marL="285750" lvl="0" indent="-285750" algn="just">
              <a:lnSpc>
                <a:spcPct val="107000"/>
              </a:lnSpc>
              <a:buFont typeface="Arial" panose="020B0604020202020204" pitchFamily="34" charset="0"/>
              <a:buChar char="•"/>
            </a:pPr>
            <a:r>
              <a:rPr lang="fr-FR" sz="1200" dirty="0">
                <a:latin typeface="Palatino Linotype" panose="02040502050505030304" pitchFamily="18" charset="0"/>
                <a:ea typeface="Calibri" panose="020F0502020204030204" pitchFamily="34" charset="0"/>
                <a:cs typeface="Times New Roman" panose="02020603050405020304" pitchFamily="18" charset="0"/>
              </a:rPr>
              <a:t>Sécurisation des relations contractuelles</a:t>
            </a:r>
          </a:p>
          <a:p>
            <a:pPr marL="285750" lvl="0" indent="-285750" algn="just">
              <a:lnSpc>
                <a:spcPct val="107000"/>
              </a:lnSpc>
              <a:buFont typeface="Arial" panose="020B0604020202020204" pitchFamily="34" charset="0"/>
              <a:buChar char="•"/>
            </a:pPr>
            <a:r>
              <a:rPr lang="fr-FR" sz="1200" dirty="0">
                <a:latin typeface="Palatino Linotype" panose="02040502050505030304" pitchFamily="18" charset="0"/>
                <a:ea typeface="Calibri" panose="020F0502020204030204" pitchFamily="34" charset="0"/>
                <a:cs typeface="Times New Roman" panose="02020603050405020304" pitchFamily="18" charset="0"/>
              </a:rPr>
              <a:t>Développement du conseil interne</a:t>
            </a:r>
          </a:p>
          <a:p>
            <a:pPr marL="285750" lvl="0" indent="-285750" algn="just">
              <a:lnSpc>
                <a:spcPct val="107000"/>
              </a:lnSpc>
              <a:buFont typeface="Arial" panose="020B0604020202020204" pitchFamily="34" charset="0"/>
              <a:buChar char="•"/>
            </a:pPr>
            <a:r>
              <a:rPr lang="fr-FR" sz="1200" dirty="0">
                <a:latin typeface="Palatino Linotype" panose="02040502050505030304" pitchFamily="18" charset="0"/>
                <a:ea typeface="Calibri" panose="020F0502020204030204" pitchFamily="34" charset="0"/>
                <a:cs typeface="Times New Roman" panose="02020603050405020304" pitchFamily="18" charset="0"/>
              </a:rPr>
              <a:t>Amélioration de la communication juridique</a:t>
            </a:r>
          </a:p>
          <a:p>
            <a:pPr marL="285750" lvl="0" indent="-285750" algn="just">
              <a:lnSpc>
                <a:spcPct val="107000"/>
              </a:lnSpc>
              <a:buFont typeface="Arial" panose="020B0604020202020204" pitchFamily="34" charset="0"/>
              <a:buChar char="•"/>
            </a:pPr>
            <a:r>
              <a:rPr lang="fr-FR" sz="1200" dirty="0">
                <a:latin typeface="Palatino Linotype" panose="02040502050505030304" pitchFamily="18" charset="0"/>
                <a:ea typeface="Calibri" panose="020F0502020204030204" pitchFamily="34" charset="0"/>
                <a:cs typeface="Times New Roman" panose="02020603050405020304" pitchFamily="18" charset="0"/>
              </a:rPr>
              <a:t>Croissance professionnelle personnelle</a:t>
            </a:r>
          </a:p>
          <a:p>
            <a:pPr lvl="0">
              <a:lnSpc>
                <a:spcPct val="107000"/>
              </a:lnSpc>
            </a:pPr>
            <a:endParaRPr lang="fr-FR" sz="1400" b="1" dirty="0">
              <a:effectLst/>
              <a:latin typeface="Palatino Linotype" panose="02040502050505030304" pitchFamily="18" charset="0"/>
              <a:ea typeface="Calibri" panose="020F0502020204030204" pitchFamily="34" charset="0"/>
              <a:cs typeface="Times New Roman" panose="02020603050405020304" pitchFamily="18" charset="0"/>
            </a:endParaRPr>
          </a:p>
          <a:p>
            <a:pPr lvl="0" algn="ctr">
              <a:lnSpc>
                <a:spcPct val="107000"/>
              </a:lnSpc>
            </a:pP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065925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2132</TotalTime>
  <Words>367</Words>
  <Application>Microsoft Office PowerPoint</Application>
  <PresentationFormat>Grand écran</PresentationFormat>
  <Paragraphs>44</Paragraphs>
  <Slides>6</Slides>
  <Notes>6</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6</vt:i4>
      </vt:variant>
    </vt:vector>
  </HeadingPairs>
  <TitlesOfParts>
    <vt:vector size="13" baseType="lpstr">
      <vt:lpstr>Arial</vt:lpstr>
      <vt:lpstr>Arial Rounded MT Bold</vt:lpstr>
      <vt:lpstr>Calibri</vt:lpstr>
      <vt:lpstr>Calibri Light</vt:lpstr>
      <vt:lpstr>Palatino Linotype</vt:lpstr>
      <vt:lpstr>Thème Office</vt:lpstr>
      <vt:lpstr>Conception personnalisée</vt:lpstr>
      <vt:lpstr>DEPARTEMENT JURIDIQUE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BILAN 2025</dc:title>
  <dc:creator>hermanaff6@gmail.com</dc:creator>
  <cp:lastModifiedBy>hermanaff6@gmail.com</cp:lastModifiedBy>
  <cp:revision>72</cp:revision>
  <dcterms:created xsi:type="dcterms:W3CDTF">2025-10-29T09:17:12Z</dcterms:created>
  <dcterms:modified xsi:type="dcterms:W3CDTF">2025-11-27T18:26:18Z</dcterms:modified>
</cp:coreProperties>
</file>