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11.xml.rels" ContentType="application/vnd.openxmlformats-package.relationships+xml"/>
  <Override PartName="/ppt/slideMasters/_rels/slideMaster5.xml.rels" ContentType="application/vnd.openxmlformats-package.relationships+xml"/>
  <Override PartName="/ppt/slideMasters/_rels/slideMaster10.xml.rels" ContentType="application/vnd.openxmlformats-package.relationships+xml"/>
  <Override PartName="/ppt/slideMasters/_rels/slideMaster4.xml.rels" ContentType="application/vnd.openxmlformats-package.relationships+xml"/>
  <Override PartName="/ppt/slideMasters/_rels/slideMaster9.xml.rels" ContentType="application/vnd.openxmlformats-package.relationships+xml"/>
  <Override PartName="/ppt/slideMasters/_rels/slideMaster8.xml.rels" ContentType="application/vnd.openxmlformats-package.relationships+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1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slideLayouts/_rels/slideLayout9.xml.rels" ContentType="application/vnd.openxmlformats-package.relationships+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6.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_rels/presentation.xml.rels" ContentType="application/vnd.openxmlformats-package.relationships+xml"/>
  <Override PartName="/ppt/notesMasters/_rels/notesMaster1.xml.rels" ContentType="application/vnd.openxmlformats-package.relationships+xml"/>
  <Override PartName="/ppt/notesMasters/notesMaster1.xml" ContentType="application/vnd.openxmlformats-officedocument.presentationml.notesMaster+xml"/>
  <Override PartName="/ppt/media/image54.png" ContentType="image/png"/>
  <Override PartName="/ppt/media/image98.svg" ContentType="image/svg"/>
  <Override PartName="/ppt/media/image53.png" ContentType="image/png"/>
  <Override PartName="/ppt/media/image101.png" ContentType="image/png"/>
  <Override PartName="/ppt/media/image52.png" ContentType="image/png"/>
  <Override PartName="/ppt/media/image51.png" ContentType="image/png"/>
  <Override PartName="/ppt/media/image50.png" ContentType="image/png"/>
  <Override PartName="/ppt/media/image29.svg" ContentType="image/svg"/>
  <Override PartName="/ppt/media/image46.png" ContentType="image/png"/>
  <Override PartName="/ppt/media/image45.png" ContentType="image/png"/>
  <Override PartName="/ppt/media/image44.png" ContentType="image/png"/>
  <Override PartName="/ppt/media/image56.png" ContentType="image/png"/>
  <Override PartName="/ppt/media/image43.svg" ContentType="image/svg"/>
  <Override PartName="/ppt/media/image42.png" ContentType="image/png"/>
  <Override PartName="/ppt/media/image41.png" ContentType="image/png"/>
  <Override PartName="/ppt/media/image40.png" ContentType="image/png"/>
  <Override PartName="/ppt/media/image37.svg" ContentType="image/svg"/>
  <Override PartName="/ppt/media/image32.png" ContentType="image/png"/>
  <Override PartName="/ppt/media/image55.svg" ContentType="image/svg"/>
  <Override PartName="/ppt/media/image11.png" ContentType="image/png"/>
  <Override PartName="/ppt/media/image2.png" ContentType="image/png"/>
  <Override PartName="/ppt/media/image31.png" ContentType="image/png"/>
  <Override PartName="/ppt/media/image30.png" ContentType="image/png"/>
  <Override PartName="/ppt/media/image9.png" ContentType="image/png"/>
  <Override PartName="/ppt/media/image18.png" ContentType="image/png"/>
  <Override PartName="/ppt/media/image83.png" ContentType="image/png"/>
  <Override PartName="/ppt/media/image57.png" ContentType="image/png"/>
  <Override PartName="/ppt/media/image105.png" ContentType="image/png"/>
  <Override PartName="/ppt/media/image20.png" ContentType="image/png"/>
  <Override PartName="/ppt/media/image49.png" ContentType="image/png"/>
  <Override PartName="/ppt/media/image12.png" ContentType="image/png"/>
  <Override PartName="/ppt/media/image3.png" ContentType="image/png"/>
  <Override PartName="/ppt/media/image104.svg" ContentType="image/svg"/>
  <Override PartName="/ppt/media/image35.png" ContentType="image/png"/>
  <Override PartName="/ppt/media/image17.png" ContentType="image/png"/>
  <Override PartName="/ppt/media/image8.png" ContentType="image/png"/>
  <Override PartName="/ppt/media/image82.png" ContentType="image/png"/>
  <Override PartName="/ppt/media/image48.png" ContentType="image/png"/>
  <Override PartName="/ppt/media/image39.png" ContentType="image/png"/>
  <Override PartName="/ppt/media/image7.png" ContentType="image/png"/>
  <Override PartName="/ppt/media/image16.png" ContentType="image/png"/>
  <Override PartName="/ppt/media/image81.png" ContentType="image/png"/>
  <Override PartName="/ppt/media/image27.svg" ContentType="image/svg"/>
  <Override PartName="/ppt/media/image47.png" ContentType="image/png"/>
  <Override PartName="/ppt/media/image34.svg" ContentType="image/svg"/>
  <Override PartName="/ppt/media/image65.png" ContentType="image/png"/>
  <Override PartName="/ppt/media/image66.png" ContentType="image/png"/>
  <Override PartName="/ppt/media/image67.png" ContentType="image/png"/>
  <Override PartName="/ppt/media/image68.png" ContentType="image/png"/>
  <Override PartName="/ppt/media/image70.png" ContentType="image/png"/>
  <Override PartName="/ppt/media/image69.png" ContentType="image/png"/>
  <Override PartName="/ppt/media/image71.png" ContentType="image/png"/>
  <Override PartName="/ppt/media/image72.png" ContentType="image/png"/>
  <Override PartName="/ppt/media/image74.png" ContentType="image/png"/>
  <Override PartName="/ppt/media/image75.png" ContentType="image/png"/>
  <Override PartName="/ppt/media/image76.png" ContentType="image/png"/>
  <Override PartName="/ppt/media/image77.png" ContentType="image/png"/>
  <Override PartName="/ppt/media/image78.png" ContentType="image/png"/>
  <Override PartName="/ppt/media/image79.png" ContentType="image/png"/>
  <Override PartName="/ppt/media/image85.png" ContentType="image/png"/>
  <Override PartName="/ppt/media/image73.png" ContentType="image/png"/>
  <Override PartName="/ppt/media/image103.png" ContentType="image/png"/>
  <Override PartName="/ppt/media/image89.png" ContentType="image/png"/>
  <Override PartName="/ppt/media/image99.png" ContentType="image/png"/>
  <Override PartName="/ppt/media/image62.png" ContentType="image/png"/>
  <Override PartName="/ppt/media/image87.png" ContentType="image/png"/>
  <Override PartName="/ppt/media/image97.png" ContentType="image/png"/>
  <Override PartName="/ppt/media/image60.png" ContentType="image/png"/>
  <Override PartName="/ppt/media/image96.png" ContentType="image/png"/>
  <Override PartName="/ppt/media/image95.png" ContentType="image/png"/>
  <Override PartName="/ppt/media/image100.svg" ContentType="image/svg"/>
  <Override PartName="/ppt/media/image94.png" ContentType="image/png"/>
  <Override PartName="/ppt/media/image92.png" ContentType="image/png"/>
  <Override PartName="/ppt/media/image90.png" ContentType="image/png"/>
  <Override PartName="/ppt/media/image88.png" ContentType="image/png"/>
  <Override PartName="/ppt/media/image86.png" ContentType="image/png"/>
  <Override PartName="/ppt/media/image64.png" ContentType="image/png"/>
  <Override PartName="/ppt/media/image63.png" ContentType="image/png"/>
  <Override PartName="/ppt/media/image61.png" ContentType="image/png"/>
  <Override PartName="/ppt/media/image91.png" ContentType="image/png"/>
  <Override PartName="/ppt/media/image26.png" ContentType="image/png"/>
  <Override PartName="/ppt/media/image24.png" ContentType="image/png"/>
  <Override PartName="/ppt/media/image23.png" ContentType="image/png"/>
  <Override PartName="/ppt/media/image22.png" ContentType="image/png"/>
  <Override PartName="/ppt/media/image59.png" ContentType="image/png"/>
  <Override PartName="/ppt/media/image21.png" ContentType="image/png"/>
  <Override PartName="/ppt/media/image58.png" ContentType="image/png"/>
  <Override PartName="/ppt/media/image19.png" ContentType="image/png"/>
  <Override PartName="/ppt/media/image84.png" ContentType="image/png"/>
  <Override PartName="/ppt/media/image25.svg" ContentType="image/svg"/>
  <Override PartName="/ppt/media/image38.png" ContentType="image/png"/>
  <Override PartName="/ppt/media/image15.png" ContentType="image/png"/>
  <Override PartName="/ppt/media/image80.png" ContentType="image/png"/>
  <Override PartName="/ppt/media/image6.png" ContentType="image/png"/>
  <Override PartName="/ppt/media/image28.png" ContentType="image/png"/>
  <Override PartName="/ppt/media/image13.jpeg" ContentType="image/jpeg"/>
  <Override PartName="/ppt/media/image93.png" ContentType="image/png"/>
  <Override PartName="/ppt/media/image106.svg" ContentType="image/svg"/>
  <Override PartName="/ppt/media/image14.png" ContentType="image/png"/>
  <Override PartName="/ppt/media/image5.png" ContentType="image/png"/>
  <Override PartName="/ppt/media/image4.png" ContentType="image/png"/>
  <Override PartName="/ppt/media/image36.png" ContentType="image/png"/>
  <Override PartName="/ppt/media/image33.png" ContentType="image/png"/>
  <Override PartName="/ppt/media/image10.png" ContentType="image/png"/>
  <Override PartName="/ppt/media/image1.png" ContentType="image/png"/>
  <Override PartName="/ppt/media/image102.svg" ContentType="image/svg"/>
  <Override PartName="/ppt/slides/_rels/slide5.xml.rels" ContentType="application/vnd.openxmlformats-package.relationships+xml"/>
  <Override PartName="/ppt/slides/_rels/slide21.xml.rels" ContentType="application/vnd.openxmlformats-package.relationships+xml"/>
  <Override PartName="/ppt/slides/_rels/slide19.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18.xml.rels" ContentType="application/vnd.openxmlformats-package.relationships+xml"/>
  <Override PartName="/ppt/slides/_rels/slide3.xml.rels" ContentType="application/vnd.openxmlformats-package.relationships+xml"/>
  <Override PartName="/ppt/slides/_rels/slide17.xml.rels" ContentType="application/vnd.openxmlformats-package.relationships+xml"/>
  <Override PartName="/ppt/slides/_rels/slide13.xml.rels" ContentType="application/vnd.openxmlformats-package.relationships+xml"/>
  <Override PartName="/ppt/slides/_rels/slide12.xml.rels" ContentType="application/vnd.openxmlformats-package.relationships+xml"/>
  <Override PartName="/ppt/slides/_rels/slide9.xml.rels" ContentType="application/vnd.openxmlformats-package.relationships+xml"/>
  <Override PartName="/ppt/slides/_rels/slide11.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xml.rels" ContentType="application/vnd.openxmlformats-package.relationships+xml"/>
  <Override PartName="/ppt/slides/_rels/slide16.xml.rels" ContentType="application/vnd.openxmlformats-package.relationships+xml"/>
  <Override PartName="/ppt/slides/_rels/slide2.xml.rels" ContentType="application/vnd.openxmlformats-package.relationships+xml"/>
  <Override PartName="/ppt/slides/slide13.xml" ContentType="application/vnd.openxmlformats-officedocument.presentationml.slide+xml"/>
  <Override PartName="/ppt/slides/slide12.xml" ContentType="application/vnd.openxmlformats-officedocument.presentationml.slide+xml"/>
  <Override PartName="/ppt/slides/slide9.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17.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slides/slide20.xml" ContentType="application/vnd.openxmlformats-officedocument.presentationml.slide+xml"/>
  <Override PartName="/ppt/slides/slide4.xml" ContentType="application/vnd.openxmlformats-officedocument.presentationml.slide+xml"/>
  <Override PartName="/ppt/slides/slide19.xml" ContentType="application/vnd.openxmlformats-officedocument.presentationml.slide+xml"/>
  <Override PartName="/ppt/slides/slide5.xml" ContentType="application/vnd.openxmlformats-officedocument.presentationml.slide+xml"/>
  <Override PartName="/ppt/slides/slide21.xml" ContentType="application/vnd.openxmlformats-officedocument.presentationml.slide+xml"/>
  <Override PartName="/ppt/notesSlides/_rels/notesSlide5.xml.rels" ContentType="application/vnd.openxmlformats-package.relationships+xml"/>
  <Override PartName="/ppt/notesSlides/_rels/notesSlide18.xml.rels" ContentType="application/vnd.openxmlformats-package.relationships+xml"/>
  <Override PartName="/ppt/notesSlides/_rels/notesSlide20.xml.rels" ContentType="application/vnd.openxmlformats-package.relationships+xml"/>
  <Override PartName="/ppt/notesSlides/_rels/notesSlide4.xml.rels" ContentType="application/vnd.openxmlformats-package.relationships+xml"/>
  <Override PartName="/ppt/notesSlides/_rels/notesSlide17.xml.rels" ContentType="application/vnd.openxmlformats-package.relationships+xml"/>
  <Override PartName="/ppt/notesSlides/_rels/notesSlide3.xml.rels" ContentType="application/vnd.openxmlformats-package.relationships+xml"/>
  <Override PartName="/ppt/notesSlides/_rels/notesSlide16.xml.rels" ContentType="application/vnd.openxmlformats-package.relationships+xml"/>
  <Override PartName="/ppt/notesSlides/_rels/notesSlide13.xml.rels" ContentType="application/vnd.openxmlformats-package.relationships+xml"/>
  <Override PartName="/ppt/notesSlides/_rels/notesSlide12.xml.rels" ContentType="application/vnd.openxmlformats-package.relationships+xml"/>
  <Override PartName="/ppt/notesSlides/_rels/notesSlide11.xml.rels" ContentType="application/vnd.openxmlformats-package.relationships+xml"/>
  <Override PartName="/ppt/notesSlides/_rels/notesSlide9.xml.rels" ContentType="application/vnd.openxmlformats-package.relationships+xml"/>
  <Override PartName="/ppt/notesSlides/_rels/notesSlide10.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15.xml.rels" ContentType="application/vnd.openxmlformats-package.relationships+xml"/>
  <Override PartName="/ppt/notesSlides/_rels/notesSlide2.xml.rels" ContentType="application/vnd.openxmlformats-package.relationships+xml"/>
  <Override PartName="/ppt/notesSlides/_rels/notesSlide6.xml.rels" ContentType="application/vnd.openxmlformats-package.relationships+xml"/>
  <Override PartName="/ppt/notesSlides/_rels/notesSlide21.xml.rels" ContentType="application/vnd.openxmlformats-package.relationships+xml"/>
  <Override PartName="/ppt/notesSlides/_rels/notesSlide19.xml.rels" ContentType="application/vnd.openxmlformats-package.relationships+xml"/>
  <Override PartName="/ppt/notesSlides/_rels/notesSlide14.xml.rels" ContentType="application/vnd.openxmlformats-package.relationships+xml"/>
  <Override PartName="/ppt/notesSlides/_rels/notesSlide1.xml.rels" ContentType="application/vnd.openxmlformats-package.relationships+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4.xml" ContentType="application/vnd.openxmlformats-officedocument.presentationml.notesSlide+xml"/>
  <Override PartName="/ppt/notesSlides/notesSlide20.xml" ContentType="application/vnd.openxmlformats-officedocument.presentationml.notesSlide+xml"/>
  <Override PartName="/ppt/notesSlides/notesSlide18.xml" ContentType="application/vnd.openxmlformats-officedocument.presentationml.notesSlide+xml"/>
  <Override PartName="/ppt/notesSlides/notesSlide3.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6.xml" ContentType="application/vnd.openxmlformats-officedocument.presentationml.notesSlide+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 id="2147483662" r:id="rId9"/>
    <p:sldMasterId id="2147483664" r:id="rId10"/>
    <p:sldMasterId id="2147483666" r:id="rId11"/>
    <p:sldMasterId id="2147483668" r:id="rId12"/>
  </p:sldMasterIdLst>
  <p:notesMasterIdLst>
    <p:notesMasterId r:id="rId13"/>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Lst>
  <p:sldSz cx="18288000" cy="10287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notesMaster" Target="notesMasters/notesMaster1.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1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 name="PlaceHolder 1"/>
          <p:cNvSpPr>
            <a:spLocks noGrp="1"/>
          </p:cNvSpPr>
          <p:nvPr>
            <p:ph type="sldImg"/>
          </p:nvPr>
        </p:nvSpPr>
        <p:spPr>
          <a:xfrm>
            <a:off x="0" y="812520"/>
            <a:ext cx="0" cy="0"/>
          </a:xfrm>
          <a:prstGeom prst="rect">
            <a:avLst/>
          </a:prstGeom>
          <a:noFill/>
          <a:ln w="0">
            <a:noFill/>
          </a:ln>
        </p:spPr>
        <p:txBody>
          <a:bodyPr lIns="0" rIns="0" tIns="0" bIns="0" anchor="ctr">
            <a:noAutofit/>
          </a:bodyPr>
          <a:p>
            <a:r>
              <a:rPr b="0" lang="en-US" sz="1800" spc="-1" strike="noStrike">
                <a:solidFill>
                  <a:schemeClr val="dk1"/>
                </a:solidFill>
                <a:latin typeface="Calibri"/>
              </a:rPr>
              <a:t>Cliquez pour déplacer la diapo</a:t>
            </a:r>
            <a:endParaRPr b="0" lang="en-US" sz="1800" spc="-1" strike="noStrike">
              <a:solidFill>
                <a:schemeClr val="dk1"/>
              </a:solidFill>
              <a:latin typeface="Calibri"/>
            </a:endParaRPr>
          </a:p>
        </p:txBody>
      </p:sp>
      <p:sp>
        <p:nvSpPr>
          <p:cNvPr id="68"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fr-FR" sz="2000" spc="-1" strike="noStrike">
                <a:solidFill>
                  <a:srgbClr val="000000"/>
                </a:solidFill>
                <a:latin typeface="Arial"/>
              </a:rPr>
              <a:t>Cliquez pour modifier le format des notes</a:t>
            </a:r>
            <a:endParaRPr b="0" lang="fr-FR" sz="2000" spc="-1" strike="noStrike">
              <a:solidFill>
                <a:srgbClr val="000000"/>
              </a:solidFill>
              <a:latin typeface="Arial"/>
            </a:endParaRPr>
          </a:p>
        </p:txBody>
      </p:sp>
      <p:sp>
        <p:nvSpPr>
          <p:cNvPr id="69"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fr-FR" sz="1400" spc="-1" strike="noStrike">
                <a:solidFill>
                  <a:srgbClr val="000000"/>
                </a:solidFill>
                <a:latin typeface="Times New Roman"/>
              </a:rPr>
              <a:t>&lt;en-tête&gt;</a:t>
            </a:r>
            <a:endParaRPr b="0" lang="fr-FR" sz="1400" spc="-1" strike="noStrike">
              <a:solidFill>
                <a:srgbClr val="000000"/>
              </a:solidFill>
              <a:latin typeface="Times New Roman"/>
            </a:endParaRPr>
          </a:p>
        </p:txBody>
      </p:sp>
      <p:sp>
        <p:nvSpPr>
          <p:cNvPr id="70" name="PlaceHolder 4"/>
          <p:cNvSpPr>
            <a:spLocks noGrp="1"/>
          </p:cNvSpPr>
          <p:nvPr>
            <p:ph type="dt" idx="34"/>
          </p:nvPr>
        </p:nvSpPr>
        <p:spPr>
          <a:xfrm>
            <a:off x="4278960" y="0"/>
            <a:ext cx="3280680" cy="534240"/>
          </a:xfrm>
          <a:prstGeom prst="rect">
            <a:avLst/>
          </a:prstGeom>
          <a:noFill/>
          <a:ln w="0">
            <a:noFill/>
          </a:ln>
        </p:spPr>
        <p:txBody>
          <a:bodyPr lIns="0" rIns="0" tIns="0" bIns="0" anchor="t">
            <a:noAutofit/>
          </a:bodyPr>
          <a:lstStyle>
            <a:lvl1pPr indent="0" algn="r">
              <a:buNone/>
              <a:defRPr b="0" lang="fr-FR" sz="1400" spc="-1" strike="noStrike">
                <a:solidFill>
                  <a:srgbClr val="000000"/>
                </a:solidFill>
                <a:latin typeface="Times New Roman"/>
              </a:defRPr>
            </a:lvl1pPr>
          </a:lstStyle>
          <a:p>
            <a:pPr indent="0" algn="r">
              <a:buNone/>
            </a:pPr>
            <a:r>
              <a:rPr b="0" lang="fr-FR" sz="1400" spc="-1" strike="noStrike">
                <a:solidFill>
                  <a:srgbClr val="000000"/>
                </a:solidFill>
                <a:latin typeface="Times New Roman"/>
              </a:rPr>
              <a:t>&lt;date/heure&gt;</a:t>
            </a:r>
            <a:endParaRPr b="0" lang="fr-FR" sz="1400" spc="-1" strike="noStrike">
              <a:solidFill>
                <a:srgbClr val="000000"/>
              </a:solidFill>
              <a:latin typeface="Times New Roman"/>
            </a:endParaRPr>
          </a:p>
        </p:txBody>
      </p:sp>
      <p:sp>
        <p:nvSpPr>
          <p:cNvPr id="71" name="PlaceHolder 5"/>
          <p:cNvSpPr>
            <a:spLocks noGrp="1"/>
          </p:cNvSpPr>
          <p:nvPr>
            <p:ph type="ftr" idx="35"/>
          </p:nvPr>
        </p:nvSpPr>
        <p:spPr>
          <a:xfrm>
            <a:off x="0" y="10157400"/>
            <a:ext cx="3280680" cy="534240"/>
          </a:xfrm>
          <a:prstGeom prst="rect">
            <a:avLst/>
          </a:prstGeom>
          <a:noFill/>
          <a:ln w="0">
            <a:noFill/>
          </a:ln>
        </p:spPr>
        <p:txBody>
          <a:bodyPr lIns="0" rIns="0" tIns="0" bIns="0" anchor="b">
            <a:noAutofit/>
          </a:bodyPr>
          <a:lstStyle>
            <a:lvl1pPr indent="0">
              <a:buNone/>
              <a:defRPr b="0" lang="fr-FR" sz="1400" spc="-1" strike="noStrike">
                <a:solidFill>
                  <a:srgbClr val="000000"/>
                </a:solidFill>
                <a:latin typeface="Times New Roman"/>
              </a:defRPr>
            </a:lvl1pPr>
          </a:lstStyle>
          <a:p>
            <a:pPr indent="0">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72" name="PlaceHolder 6"/>
          <p:cNvSpPr>
            <a:spLocks noGrp="1"/>
          </p:cNvSpPr>
          <p:nvPr>
            <p:ph type="sldNum" idx="36"/>
          </p:nvPr>
        </p:nvSpPr>
        <p:spPr>
          <a:xfrm>
            <a:off x="4278960" y="10157400"/>
            <a:ext cx="3280680" cy="534240"/>
          </a:xfrm>
          <a:prstGeom prst="rect">
            <a:avLst/>
          </a:prstGeom>
          <a:noFill/>
          <a:ln w="0">
            <a:noFill/>
          </a:ln>
        </p:spPr>
        <p:txBody>
          <a:bodyPr lIns="0" rIns="0" tIns="0" bIns="0" anchor="b">
            <a:noAutofit/>
          </a:bodyPr>
          <a:lstStyle>
            <a:lvl1pPr indent="0" algn="r">
              <a:buNone/>
              <a:defRPr b="0" lang="fr-FR" sz="1400" spc="-1" strike="noStrike">
                <a:solidFill>
                  <a:srgbClr val="000000"/>
                </a:solidFill>
                <a:latin typeface="Times New Roman"/>
              </a:defRPr>
            </a:lvl1pPr>
          </a:lstStyle>
          <a:p>
            <a:pPr indent="0" algn="r">
              <a:buNone/>
            </a:pPr>
            <a:fld id="{FDCA3ACB-9E9C-4C6E-AAF1-3492B90515F5}" type="slidenum">
              <a:rPr b="0" lang="fr-FR" sz="1400" spc="-1" strike="noStrike">
                <a:solidFill>
                  <a:srgbClr val="000000"/>
                </a:solidFill>
                <a:latin typeface="Times New Roman"/>
              </a:rPr>
              <a:t>&lt;numéro&gt;</a:t>
            </a:fld>
            <a:endParaRPr b="0" lang="fr-FR"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6"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27" name="PlaceHolder 2"/>
          <p:cNvSpPr>
            <a:spLocks noGrp="1"/>
          </p:cNvSpPr>
          <p:nvPr>
            <p:ph type="dt" idx="37"/>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28" name="PlaceHolder 3"/>
          <p:cNvSpPr>
            <a:spLocks noGrp="1"/>
          </p:cNvSpPr>
          <p:nvPr>
            <p:ph type="sldImg"/>
          </p:nvPr>
        </p:nvSpPr>
        <p:spPr>
          <a:xfrm>
            <a:off x="2857680" y="512640"/>
            <a:ext cx="3428640" cy="2566800"/>
          </a:xfrm>
          <a:prstGeom prst="rect">
            <a:avLst/>
          </a:prstGeom>
          <a:ln w="0">
            <a:noFill/>
          </a:ln>
        </p:spPr>
      </p:sp>
      <p:sp>
        <p:nvSpPr>
          <p:cNvPr id="1029"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1</a:t>
            </a:r>
            <a:endParaRPr b="0" lang="fr-FR" sz="2000" spc="-1" strike="noStrike">
              <a:solidFill>
                <a:srgbClr val="000000"/>
              </a:solidFill>
              <a:latin typeface="Arial"/>
            </a:endParaRPr>
          </a:p>
        </p:txBody>
      </p:sp>
      <p:sp>
        <p:nvSpPr>
          <p:cNvPr id="1030" name="PlaceHolder 5"/>
          <p:cNvSpPr>
            <a:spLocks noGrp="1"/>
          </p:cNvSpPr>
          <p:nvPr>
            <p:ph type="ftr" idx="38"/>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31" name="PlaceHolder 6"/>
          <p:cNvSpPr>
            <a:spLocks noGrp="1"/>
          </p:cNvSpPr>
          <p:nvPr>
            <p:ph type="sldNum" idx="39"/>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2"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33" name="PlaceHolder 2"/>
          <p:cNvSpPr>
            <a:spLocks noGrp="1"/>
          </p:cNvSpPr>
          <p:nvPr>
            <p:ph type="dt" idx="40"/>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34" name="PlaceHolder 3"/>
          <p:cNvSpPr>
            <a:spLocks noGrp="1"/>
          </p:cNvSpPr>
          <p:nvPr>
            <p:ph type="sldImg"/>
          </p:nvPr>
        </p:nvSpPr>
        <p:spPr>
          <a:xfrm>
            <a:off x="2857680" y="512640"/>
            <a:ext cx="3428640" cy="2566800"/>
          </a:xfrm>
          <a:prstGeom prst="rect">
            <a:avLst/>
          </a:prstGeom>
          <a:ln w="0">
            <a:noFill/>
          </a:ln>
        </p:spPr>
      </p:sp>
      <p:sp>
        <p:nvSpPr>
          <p:cNvPr id="1035"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36" name="PlaceHolder 5"/>
          <p:cNvSpPr>
            <a:spLocks noGrp="1"/>
          </p:cNvSpPr>
          <p:nvPr>
            <p:ph type="ftr" idx="41"/>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37" name="PlaceHolder 6"/>
          <p:cNvSpPr>
            <a:spLocks noGrp="1"/>
          </p:cNvSpPr>
          <p:nvPr>
            <p:ph type="sldNum" idx="42"/>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8"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39" name="PlaceHolder 2"/>
          <p:cNvSpPr>
            <a:spLocks noGrp="1"/>
          </p:cNvSpPr>
          <p:nvPr>
            <p:ph type="dt" idx="43"/>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40" name="PlaceHolder 3"/>
          <p:cNvSpPr>
            <a:spLocks noGrp="1"/>
          </p:cNvSpPr>
          <p:nvPr>
            <p:ph type="sldImg"/>
          </p:nvPr>
        </p:nvSpPr>
        <p:spPr>
          <a:xfrm>
            <a:off x="2857680" y="512640"/>
            <a:ext cx="3428640" cy="2566800"/>
          </a:xfrm>
          <a:prstGeom prst="rect">
            <a:avLst/>
          </a:prstGeom>
          <a:ln w="0">
            <a:noFill/>
          </a:ln>
        </p:spPr>
      </p:sp>
      <p:sp>
        <p:nvSpPr>
          <p:cNvPr id="1041"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3</a:t>
            </a:r>
            <a:endParaRPr b="0" lang="fr-FR" sz="2000" spc="-1" strike="noStrike">
              <a:solidFill>
                <a:srgbClr val="000000"/>
              </a:solidFill>
              <a:latin typeface="Arial"/>
            </a:endParaRPr>
          </a:p>
        </p:txBody>
      </p:sp>
      <p:sp>
        <p:nvSpPr>
          <p:cNvPr id="1042" name="PlaceHolder 5"/>
          <p:cNvSpPr>
            <a:spLocks noGrp="1"/>
          </p:cNvSpPr>
          <p:nvPr>
            <p:ph type="ftr" idx="44"/>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43" name="PlaceHolder 6"/>
          <p:cNvSpPr>
            <a:spLocks noGrp="1"/>
          </p:cNvSpPr>
          <p:nvPr>
            <p:ph type="sldNum" idx="45"/>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4"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45" name="PlaceHolder 2"/>
          <p:cNvSpPr>
            <a:spLocks noGrp="1"/>
          </p:cNvSpPr>
          <p:nvPr>
            <p:ph type="dt" idx="46"/>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46" name="PlaceHolder 3"/>
          <p:cNvSpPr>
            <a:spLocks noGrp="1"/>
          </p:cNvSpPr>
          <p:nvPr>
            <p:ph type="sldImg"/>
          </p:nvPr>
        </p:nvSpPr>
        <p:spPr>
          <a:xfrm>
            <a:off x="2857680" y="512640"/>
            <a:ext cx="3428640" cy="2566800"/>
          </a:xfrm>
          <a:prstGeom prst="rect">
            <a:avLst/>
          </a:prstGeom>
          <a:ln w="0">
            <a:noFill/>
          </a:ln>
        </p:spPr>
      </p:sp>
      <p:sp>
        <p:nvSpPr>
          <p:cNvPr id="1047"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48" name="PlaceHolder 5"/>
          <p:cNvSpPr>
            <a:spLocks noGrp="1"/>
          </p:cNvSpPr>
          <p:nvPr>
            <p:ph type="ftr" idx="47"/>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49" name="PlaceHolder 6"/>
          <p:cNvSpPr>
            <a:spLocks noGrp="1"/>
          </p:cNvSpPr>
          <p:nvPr>
            <p:ph type="sldNum" idx="48"/>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0"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51" name="PlaceHolder 2"/>
          <p:cNvSpPr>
            <a:spLocks noGrp="1"/>
          </p:cNvSpPr>
          <p:nvPr>
            <p:ph type="dt" idx="49"/>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52" name="PlaceHolder 3"/>
          <p:cNvSpPr>
            <a:spLocks noGrp="1"/>
          </p:cNvSpPr>
          <p:nvPr>
            <p:ph type="sldImg"/>
          </p:nvPr>
        </p:nvSpPr>
        <p:spPr>
          <a:xfrm>
            <a:off x="2857680" y="512640"/>
            <a:ext cx="3428640" cy="2566800"/>
          </a:xfrm>
          <a:prstGeom prst="rect">
            <a:avLst/>
          </a:prstGeom>
          <a:ln w="0">
            <a:noFill/>
          </a:ln>
        </p:spPr>
      </p:sp>
      <p:sp>
        <p:nvSpPr>
          <p:cNvPr id="1053"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54" name="PlaceHolder 5"/>
          <p:cNvSpPr>
            <a:spLocks noGrp="1"/>
          </p:cNvSpPr>
          <p:nvPr>
            <p:ph type="ftr" idx="50"/>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55" name="PlaceHolder 6"/>
          <p:cNvSpPr>
            <a:spLocks noGrp="1"/>
          </p:cNvSpPr>
          <p:nvPr>
            <p:ph type="sldNum" idx="51"/>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6"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57" name="PlaceHolder 2"/>
          <p:cNvSpPr>
            <a:spLocks noGrp="1"/>
          </p:cNvSpPr>
          <p:nvPr>
            <p:ph type="dt" idx="52"/>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58" name="PlaceHolder 3"/>
          <p:cNvSpPr>
            <a:spLocks noGrp="1"/>
          </p:cNvSpPr>
          <p:nvPr>
            <p:ph type="sldImg"/>
          </p:nvPr>
        </p:nvSpPr>
        <p:spPr>
          <a:xfrm>
            <a:off x="2857680" y="512640"/>
            <a:ext cx="3428640" cy="2566800"/>
          </a:xfrm>
          <a:prstGeom prst="rect">
            <a:avLst/>
          </a:prstGeom>
          <a:ln w="0">
            <a:noFill/>
          </a:ln>
        </p:spPr>
      </p:sp>
      <p:sp>
        <p:nvSpPr>
          <p:cNvPr id="1059"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3</a:t>
            </a:r>
            <a:endParaRPr b="0" lang="fr-FR" sz="2000" spc="-1" strike="noStrike">
              <a:solidFill>
                <a:srgbClr val="000000"/>
              </a:solidFill>
              <a:latin typeface="Arial"/>
            </a:endParaRPr>
          </a:p>
        </p:txBody>
      </p:sp>
      <p:sp>
        <p:nvSpPr>
          <p:cNvPr id="1060" name="PlaceHolder 5"/>
          <p:cNvSpPr>
            <a:spLocks noGrp="1"/>
          </p:cNvSpPr>
          <p:nvPr>
            <p:ph type="ftr" idx="53"/>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61" name="PlaceHolder 6"/>
          <p:cNvSpPr>
            <a:spLocks noGrp="1"/>
          </p:cNvSpPr>
          <p:nvPr>
            <p:ph type="sldNum" idx="54"/>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2"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63" name="PlaceHolder 2"/>
          <p:cNvSpPr>
            <a:spLocks noGrp="1"/>
          </p:cNvSpPr>
          <p:nvPr>
            <p:ph type="dt" idx="55"/>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64" name="PlaceHolder 3"/>
          <p:cNvSpPr>
            <a:spLocks noGrp="1"/>
          </p:cNvSpPr>
          <p:nvPr>
            <p:ph type="sldImg"/>
          </p:nvPr>
        </p:nvSpPr>
        <p:spPr>
          <a:xfrm>
            <a:off x="2857680" y="512640"/>
            <a:ext cx="3428640" cy="2566800"/>
          </a:xfrm>
          <a:prstGeom prst="rect">
            <a:avLst/>
          </a:prstGeom>
          <a:ln w="0">
            <a:noFill/>
          </a:ln>
        </p:spPr>
      </p:sp>
      <p:sp>
        <p:nvSpPr>
          <p:cNvPr id="1065"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66" name="PlaceHolder 5"/>
          <p:cNvSpPr>
            <a:spLocks noGrp="1"/>
          </p:cNvSpPr>
          <p:nvPr>
            <p:ph type="ftr" idx="56"/>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67" name="PlaceHolder 6"/>
          <p:cNvSpPr>
            <a:spLocks noGrp="1"/>
          </p:cNvSpPr>
          <p:nvPr>
            <p:ph type="sldNum" idx="57"/>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8"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69" name="PlaceHolder 2"/>
          <p:cNvSpPr>
            <a:spLocks noGrp="1"/>
          </p:cNvSpPr>
          <p:nvPr>
            <p:ph type="dt" idx="58"/>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70" name="PlaceHolder 3"/>
          <p:cNvSpPr>
            <a:spLocks noGrp="1"/>
          </p:cNvSpPr>
          <p:nvPr>
            <p:ph type="sldImg"/>
          </p:nvPr>
        </p:nvSpPr>
        <p:spPr>
          <a:xfrm>
            <a:off x="2857680" y="512640"/>
            <a:ext cx="3428640" cy="2566800"/>
          </a:xfrm>
          <a:prstGeom prst="rect">
            <a:avLst/>
          </a:prstGeom>
          <a:ln w="0">
            <a:noFill/>
          </a:ln>
        </p:spPr>
      </p:sp>
      <p:sp>
        <p:nvSpPr>
          <p:cNvPr id="1071"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3</a:t>
            </a:r>
            <a:endParaRPr b="0" lang="fr-FR" sz="2000" spc="-1" strike="noStrike">
              <a:solidFill>
                <a:srgbClr val="000000"/>
              </a:solidFill>
              <a:latin typeface="Arial"/>
            </a:endParaRPr>
          </a:p>
        </p:txBody>
      </p:sp>
      <p:sp>
        <p:nvSpPr>
          <p:cNvPr id="1072" name="PlaceHolder 5"/>
          <p:cNvSpPr>
            <a:spLocks noGrp="1"/>
          </p:cNvSpPr>
          <p:nvPr>
            <p:ph type="ftr" idx="59"/>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73" name="PlaceHolder 6"/>
          <p:cNvSpPr>
            <a:spLocks noGrp="1"/>
          </p:cNvSpPr>
          <p:nvPr>
            <p:ph type="sldNum" idx="60"/>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4"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75" name="PlaceHolder 2"/>
          <p:cNvSpPr>
            <a:spLocks noGrp="1"/>
          </p:cNvSpPr>
          <p:nvPr>
            <p:ph type="dt" idx="61"/>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76" name="PlaceHolder 3"/>
          <p:cNvSpPr>
            <a:spLocks noGrp="1"/>
          </p:cNvSpPr>
          <p:nvPr>
            <p:ph type="sldImg"/>
          </p:nvPr>
        </p:nvSpPr>
        <p:spPr>
          <a:xfrm>
            <a:off x="2857680" y="512640"/>
            <a:ext cx="3428640" cy="2566800"/>
          </a:xfrm>
          <a:prstGeom prst="rect">
            <a:avLst/>
          </a:prstGeom>
          <a:ln w="0">
            <a:noFill/>
          </a:ln>
        </p:spPr>
      </p:sp>
      <p:sp>
        <p:nvSpPr>
          <p:cNvPr id="1077"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78" name="PlaceHolder 5"/>
          <p:cNvSpPr>
            <a:spLocks noGrp="1"/>
          </p:cNvSpPr>
          <p:nvPr>
            <p:ph type="ftr" idx="62"/>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79" name="PlaceHolder 6"/>
          <p:cNvSpPr>
            <a:spLocks noGrp="1"/>
          </p:cNvSpPr>
          <p:nvPr>
            <p:ph type="sldNum" idx="63"/>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0"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81" name="PlaceHolder 2"/>
          <p:cNvSpPr>
            <a:spLocks noGrp="1"/>
          </p:cNvSpPr>
          <p:nvPr>
            <p:ph type="dt" idx="64"/>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82" name="PlaceHolder 3"/>
          <p:cNvSpPr>
            <a:spLocks noGrp="1"/>
          </p:cNvSpPr>
          <p:nvPr>
            <p:ph type="sldImg"/>
          </p:nvPr>
        </p:nvSpPr>
        <p:spPr>
          <a:xfrm>
            <a:off x="2857680" y="512640"/>
            <a:ext cx="3428640" cy="2566800"/>
          </a:xfrm>
          <a:prstGeom prst="rect">
            <a:avLst/>
          </a:prstGeom>
          <a:ln w="0">
            <a:noFill/>
          </a:ln>
        </p:spPr>
      </p:sp>
      <p:sp>
        <p:nvSpPr>
          <p:cNvPr id="1083"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3</a:t>
            </a:r>
            <a:endParaRPr b="0" lang="fr-FR" sz="2000" spc="-1" strike="noStrike">
              <a:solidFill>
                <a:srgbClr val="000000"/>
              </a:solidFill>
              <a:latin typeface="Arial"/>
            </a:endParaRPr>
          </a:p>
        </p:txBody>
      </p:sp>
      <p:sp>
        <p:nvSpPr>
          <p:cNvPr id="1084" name="PlaceHolder 5"/>
          <p:cNvSpPr>
            <a:spLocks noGrp="1"/>
          </p:cNvSpPr>
          <p:nvPr>
            <p:ph type="ftr" idx="65"/>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85" name="PlaceHolder 6"/>
          <p:cNvSpPr>
            <a:spLocks noGrp="1"/>
          </p:cNvSpPr>
          <p:nvPr>
            <p:ph type="sldNum" idx="66"/>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86"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87" name="PlaceHolder 2"/>
          <p:cNvSpPr>
            <a:spLocks noGrp="1"/>
          </p:cNvSpPr>
          <p:nvPr>
            <p:ph type="dt" idx="67"/>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88" name="PlaceHolder 3"/>
          <p:cNvSpPr>
            <a:spLocks noGrp="1"/>
          </p:cNvSpPr>
          <p:nvPr>
            <p:ph type="sldImg"/>
          </p:nvPr>
        </p:nvSpPr>
        <p:spPr>
          <a:xfrm>
            <a:off x="2857680" y="512640"/>
            <a:ext cx="3428640" cy="2566800"/>
          </a:xfrm>
          <a:prstGeom prst="rect">
            <a:avLst/>
          </a:prstGeom>
          <a:ln w="0">
            <a:noFill/>
          </a:ln>
        </p:spPr>
      </p:sp>
      <p:sp>
        <p:nvSpPr>
          <p:cNvPr id="1089"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090" name="PlaceHolder 5"/>
          <p:cNvSpPr>
            <a:spLocks noGrp="1"/>
          </p:cNvSpPr>
          <p:nvPr>
            <p:ph type="ftr" idx="68"/>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91" name="PlaceHolder 6"/>
          <p:cNvSpPr>
            <a:spLocks noGrp="1"/>
          </p:cNvSpPr>
          <p:nvPr>
            <p:ph type="sldNum" idx="69"/>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2"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93" name="PlaceHolder 2"/>
          <p:cNvSpPr>
            <a:spLocks noGrp="1"/>
          </p:cNvSpPr>
          <p:nvPr>
            <p:ph type="dt" idx="70"/>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094" name="PlaceHolder 3"/>
          <p:cNvSpPr>
            <a:spLocks noGrp="1"/>
          </p:cNvSpPr>
          <p:nvPr>
            <p:ph type="sldImg"/>
          </p:nvPr>
        </p:nvSpPr>
        <p:spPr>
          <a:xfrm>
            <a:off x="2857680" y="512640"/>
            <a:ext cx="3428640" cy="2566800"/>
          </a:xfrm>
          <a:prstGeom prst="rect">
            <a:avLst/>
          </a:prstGeom>
          <a:ln w="0">
            <a:noFill/>
          </a:ln>
        </p:spPr>
      </p:sp>
      <p:sp>
        <p:nvSpPr>
          <p:cNvPr id="1095"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3</a:t>
            </a:r>
            <a:endParaRPr b="0" lang="fr-FR" sz="2000" spc="-1" strike="noStrike">
              <a:solidFill>
                <a:srgbClr val="000000"/>
              </a:solidFill>
              <a:latin typeface="Arial"/>
            </a:endParaRPr>
          </a:p>
        </p:txBody>
      </p:sp>
      <p:sp>
        <p:nvSpPr>
          <p:cNvPr id="1096" name="PlaceHolder 5"/>
          <p:cNvSpPr>
            <a:spLocks noGrp="1"/>
          </p:cNvSpPr>
          <p:nvPr>
            <p:ph type="ftr" idx="71"/>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097" name="PlaceHolder 6"/>
          <p:cNvSpPr>
            <a:spLocks noGrp="1"/>
          </p:cNvSpPr>
          <p:nvPr>
            <p:ph type="sldNum" idx="72"/>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8"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099" name="PlaceHolder 2"/>
          <p:cNvSpPr>
            <a:spLocks noGrp="1"/>
          </p:cNvSpPr>
          <p:nvPr>
            <p:ph type="dt" idx="73"/>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00" name="PlaceHolder 3"/>
          <p:cNvSpPr>
            <a:spLocks noGrp="1"/>
          </p:cNvSpPr>
          <p:nvPr>
            <p:ph type="sldImg"/>
          </p:nvPr>
        </p:nvSpPr>
        <p:spPr>
          <a:xfrm>
            <a:off x="2857680" y="512640"/>
            <a:ext cx="3428640" cy="2566800"/>
          </a:xfrm>
          <a:prstGeom prst="rect">
            <a:avLst/>
          </a:prstGeom>
          <a:ln w="0">
            <a:noFill/>
          </a:ln>
        </p:spPr>
      </p:sp>
      <p:sp>
        <p:nvSpPr>
          <p:cNvPr id="1101"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02" name="PlaceHolder 5"/>
          <p:cNvSpPr>
            <a:spLocks noGrp="1"/>
          </p:cNvSpPr>
          <p:nvPr>
            <p:ph type="ftr" idx="74"/>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03" name="PlaceHolder 6"/>
          <p:cNvSpPr>
            <a:spLocks noGrp="1"/>
          </p:cNvSpPr>
          <p:nvPr>
            <p:ph type="sldNum" idx="75"/>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4"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05" name="PlaceHolder 2"/>
          <p:cNvSpPr>
            <a:spLocks noGrp="1"/>
          </p:cNvSpPr>
          <p:nvPr>
            <p:ph type="dt" idx="76"/>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06" name="PlaceHolder 3"/>
          <p:cNvSpPr>
            <a:spLocks noGrp="1"/>
          </p:cNvSpPr>
          <p:nvPr>
            <p:ph type="sldImg"/>
          </p:nvPr>
        </p:nvSpPr>
        <p:spPr>
          <a:xfrm>
            <a:off x="2857680" y="512640"/>
            <a:ext cx="3428640" cy="2566800"/>
          </a:xfrm>
          <a:prstGeom prst="rect">
            <a:avLst/>
          </a:prstGeom>
          <a:ln w="0">
            <a:noFill/>
          </a:ln>
        </p:spPr>
      </p:sp>
      <p:sp>
        <p:nvSpPr>
          <p:cNvPr id="1107"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08" name="PlaceHolder 5"/>
          <p:cNvSpPr>
            <a:spLocks noGrp="1"/>
          </p:cNvSpPr>
          <p:nvPr>
            <p:ph type="ftr" idx="77"/>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09" name="PlaceHolder 6"/>
          <p:cNvSpPr>
            <a:spLocks noGrp="1"/>
          </p:cNvSpPr>
          <p:nvPr>
            <p:ph type="sldNum" idx="78"/>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0"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11" name="PlaceHolder 2"/>
          <p:cNvSpPr>
            <a:spLocks noGrp="1"/>
          </p:cNvSpPr>
          <p:nvPr>
            <p:ph type="dt" idx="79"/>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12" name="PlaceHolder 3"/>
          <p:cNvSpPr>
            <a:spLocks noGrp="1"/>
          </p:cNvSpPr>
          <p:nvPr>
            <p:ph type="sldImg"/>
          </p:nvPr>
        </p:nvSpPr>
        <p:spPr>
          <a:xfrm>
            <a:off x="2857680" y="512640"/>
            <a:ext cx="3428640" cy="2566800"/>
          </a:xfrm>
          <a:prstGeom prst="rect">
            <a:avLst/>
          </a:prstGeom>
          <a:ln w="0">
            <a:noFill/>
          </a:ln>
        </p:spPr>
      </p:sp>
      <p:sp>
        <p:nvSpPr>
          <p:cNvPr id="1113"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14" name="PlaceHolder 5"/>
          <p:cNvSpPr>
            <a:spLocks noGrp="1"/>
          </p:cNvSpPr>
          <p:nvPr>
            <p:ph type="ftr" idx="80"/>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15" name="PlaceHolder 6"/>
          <p:cNvSpPr>
            <a:spLocks noGrp="1"/>
          </p:cNvSpPr>
          <p:nvPr>
            <p:ph type="sldNum" idx="81"/>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6"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17" name="PlaceHolder 2"/>
          <p:cNvSpPr>
            <a:spLocks noGrp="1"/>
          </p:cNvSpPr>
          <p:nvPr>
            <p:ph type="dt" idx="82"/>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18" name="PlaceHolder 3"/>
          <p:cNvSpPr>
            <a:spLocks noGrp="1"/>
          </p:cNvSpPr>
          <p:nvPr>
            <p:ph type="sldImg"/>
          </p:nvPr>
        </p:nvSpPr>
        <p:spPr>
          <a:xfrm>
            <a:off x="2857680" y="512640"/>
            <a:ext cx="3428640" cy="2566800"/>
          </a:xfrm>
          <a:prstGeom prst="rect">
            <a:avLst/>
          </a:prstGeom>
          <a:ln w="0">
            <a:noFill/>
          </a:ln>
        </p:spPr>
      </p:sp>
      <p:sp>
        <p:nvSpPr>
          <p:cNvPr id="1119"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20" name="PlaceHolder 5"/>
          <p:cNvSpPr>
            <a:spLocks noGrp="1"/>
          </p:cNvSpPr>
          <p:nvPr>
            <p:ph type="ftr" idx="83"/>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21" name="PlaceHolder 6"/>
          <p:cNvSpPr>
            <a:spLocks noGrp="1"/>
          </p:cNvSpPr>
          <p:nvPr>
            <p:ph type="sldNum" idx="84"/>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2"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23" name="PlaceHolder 2"/>
          <p:cNvSpPr>
            <a:spLocks noGrp="1"/>
          </p:cNvSpPr>
          <p:nvPr>
            <p:ph type="dt" idx="85"/>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24" name="PlaceHolder 3"/>
          <p:cNvSpPr>
            <a:spLocks noGrp="1"/>
          </p:cNvSpPr>
          <p:nvPr>
            <p:ph type="sldImg"/>
          </p:nvPr>
        </p:nvSpPr>
        <p:spPr>
          <a:xfrm>
            <a:off x="2857680" y="512640"/>
            <a:ext cx="3428640" cy="2566800"/>
          </a:xfrm>
          <a:prstGeom prst="rect">
            <a:avLst/>
          </a:prstGeom>
          <a:ln w="0">
            <a:noFill/>
          </a:ln>
        </p:spPr>
      </p:sp>
      <p:sp>
        <p:nvSpPr>
          <p:cNvPr id="1125"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26" name="PlaceHolder 5"/>
          <p:cNvSpPr>
            <a:spLocks noGrp="1"/>
          </p:cNvSpPr>
          <p:nvPr>
            <p:ph type="ftr" idx="86"/>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27" name="PlaceHolder 6"/>
          <p:cNvSpPr>
            <a:spLocks noGrp="1"/>
          </p:cNvSpPr>
          <p:nvPr>
            <p:ph type="sldNum" idx="87"/>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29" name="PlaceHolder 2"/>
          <p:cNvSpPr>
            <a:spLocks noGrp="1"/>
          </p:cNvSpPr>
          <p:nvPr>
            <p:ph type="dt" idx="88"/>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30" name="PlaceHolder 3"/>
          <p:cNvSpPr>
            <a:spLocks noGrp="1"/>
          </p:cNvSpPr>
          <p:nvPr>
            <p:ph type="sldImg"/>
          </p:nvPr>
        </p:nvSpPr>
        <p:spPr>
          <a:xfrm>
            <a:off x="2857680" y="512640"/>
            <a:ext cx="3428640" cy="2566800"/>
          </a:xfrm>
          <a:prstGeom prst="rect">
            <a:avLst/>
          </a:prstGeom>
          <a:ln w="0">
            <a:noFill/>
          </a:ln>
        </p:spPr>
      </p:sp>
      <p:sp>
        <p:nvSpPr>
          <p:cNvPr id="1131"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32" name="PlaceHolder 5"/>
          <p:cNvSpPr>
            <a:spLocks noGrp="1"/>
          </p:cNvSpPr>
          <p:nvPr>
            <p:ph type="ftr" idx="89"/>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33" name="PlaceHolder 6"/>
          <p:cNvSpPr>
            <a:spLocks noGrp="1"/>
          </p:cNvSpPr>
          <p:nvPr>
            <p:ph type="sldNum" idx="90"/>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35" name="PlaceHolder 2"/>
          <p:cNvSpPr>
            <a:spLocks noGrp="1"/>
          </p:cNvSpPr>
          <p:nvPr>
            <p:ph type="dt" idx="91"/>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36" name="PlaceHolder 3"/>
          <p:cNvSpPr>
            <a:spLocks noGrp="1"/>
          </p:cNvSpPr>
          <p:nvPr>
            <p:ph type="sldImg"/>
          </p:nvPr>
        </p:nvSpPr>
        <p:spPr>
          <a:xfrm>
            <a:off x="2857680" y="512640"/>
            <a:ext cx="3428640" cy="2566800"/>
          </a:xfrm>
          <a:prstGeom prst="rect">
            <a:avLst/>
          </a:prstGeom>
          <a:ln w="0">
            <a:noFill/>
          </a:ln>
        </p:spPr>
      </p:sp>
      <p:sp>
        <p:nvSpPr>
          <p:cNvPr id="1137"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38" name="PlaceHolder 5"/>
          <p:cNvSpPr>
            <a:spLocks noGrp="1"/>
          </p:cNvSpPr>
          <p:nvPr>
            <p:ph type="ftr" idx="92"/>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39" name="PlaceHolder 6"/>
          <p:cNvSpPr>
            <a:spLocks noGrp="1"/>
          </p:cNvSpPr>
          <p:nvPr>
            <p:ph type="sldNum" idx="93"/>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0"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41" name="PlaceHolder 2"/>
          <p:cNvSpPr>
            <a:spLocks noGrp="1"/>
          </p:cNvSpPr>
          <p:nvPr>
            <p:ph type="dt" idx="94"/>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42" name="PlaceHolder 3"/>
          <p:cNvSpPr>
            <a:spLocks noGrp="1"/>
          </p:cNvSpPr>
          <p:nvPr>
            <p:ph type="sldImg"/>
          </p:nvPr>
        </p:nvSpPr>
        <p:spPr>
          <a:xfrm>
            <a:off x="2857680" y="512640"/>
            <a:ext cx="3428640" cy="2566800"/>
          </a:xfrm>
          <a:prstGeom prst="rect">
            <a:avLst/>
          </a:prstGeom>
          <a:ln w="0">
            <a:noFill/>
          </a:ln>
        </p:spPr>
      </p:sp>
      <p:sp>
        <p:nvSpPr>
          <p:cNvPr id="1143"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2</a:t>
            </a:r>
            <a:endParaRPr b="0" lang="fr-FR" sz="2000" spc="-1" strike="noStrike">
              <a:solidFill>
                <a:srgbClr val="000000"/>
              </a:solidFill>
              <a:latin typeface="Arial"/>
            </a:endParaRPr>
          </a:p>
        </p:txBody>
      </p:sp>
      <p:sp>
        <p:nvSpPr>
          <p:cNvPr id="1144" name="PlaceHolder 5"/>
          <p:cNvSpPr>
            <a:spLocks noGrp="1"/>
          </p:cNvSpPr>
          <p:nvPr>
            <p:ph type="ftr" idx="95"/>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45" name="PlaceHolder 6"/>
          <p:cNvSpPr>
            <a:spLocks noGrp="1"/>
          </p:cNvSpPr>
          <p:nvPr>
            <p:ph type="sldNum" idx="96"/>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46" name="PlaceHolder 1"/>
          <p:cNvSpPr>
            <a:spLocks noGrp="1"/>
          </p:cNvSpPr>
          <p:nvPr>
            <p:ph type="hdr"/>
          </p:nvPr>
        </p:nvSpPr>
        <p:spPr>
          <a:xfrm>
            <a:off x="0" y="0"/>
            <a:ext cx="3962160" cy="342720"/>
          </a:xfrm>
          <a:prstGeom prst="rect">
            <a:avLst/>
          </a:prstGeom>
          <a:noFill/>
          <a:ln w="0">
            <a:noFill/>
          </a:ln>
        </p:spPr>
        <p:txBody>
          <a:bodyPr lIns="91440" rIns="91440" tIns="45720" bIns="45720" anchor="t">
            <a:noAutofit/>
          </a:bodyPr>
          <a:p>
            <a:pPr indent="0">
              <a:buNone/>
            </a:pPr>
            <a:endParaRPr b="0" lang="en-US" sz="1200" spc="-1" strike="noStrike">
              <a:solidFill>
                <a:schemeClr val="dk1"/>
              </a:solidFill>
              <a:latin typeface="+mn-lt"/>
              <a:ea typeface="+mn-ea"/>
            </a:endParaRPr>
          </a:p>
        </p:txBody>
      </p:sp>
      <p:sp>
        <p:nvSpPr>
          <p:cNvPr id="1147" name="PlaceHolder 2"/>
          <p:cNvSpPr>
            <a:spLocks noGrp="1"/>
          </p:cNvSpPr>
          <p:nvPr>
            <p:ph type="dt" idx="97"/>
          </p:nvPr>
        </p:nvSpPr>
        <p:spPr>
          <a:xfrm>
            <a:off x="5180040" y="0"/>
            <a:ext cx="3962160" cy="342720"/>
          </a:xfrm>
          <a:prstGeom prst="rect">
            <a:avLst/>
          </a:prstGeom>
          <a:noFill/>
          <a:ln w="0">
            <a:noFill/>
          </a:ln>
        </p:spPr>
        <p:txBody>
          <a:bodyPr lIns="91440" rIns="91440" tIns="45720" bIns="45720" anchor="t">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1.7.2013</a:t>
            </a:r>
            <a:endParaRPr b="0" lang="fr-FR" sz="1200" spc="-1" strike="noStrike">
              <a:solidFill>
                <a:srgbClr val="000000"/>
              </a:solidFill>
              <a:latin typeface="Times New Roman"/>
            </a:endParaRPr>
          </a:p>
        </p:txBody>
      </p:sp>
      <p:sp>
        <p:nvSpPr>
          <p:cNvPr id="1148" name="PlaceHolder 3"/>
          <p:cNvSpPr>
            <a:spLocks noGrp="1"/>
          </p:cNvSpPr>
          <p:nvPr>
            <p:ph type="sldImg"/>
          </p:nvPr>
        </p:nvSpPr>
        <p:spPr>
          <a:xfrm>
            <a:off x="2857680" y="512640"/>
            <a:ext cx="3428640" cy="2566800"/>
          </a:xfrm>
          <a:prstGeom prst="rect">
            <a:avLst/>
          </a:prstGeom>
          <a:ln w="0">
            <a:noFill/>
          </a:ln>
        </p:spPr>
      </p:sp>
      <p:sp>
        <p:nvSpPr>
          <p:cNvPr id="1149" name="PlaceHolder 4"/>
          <p:cNvSpPr>
            <a:spLocks noGrp="1"/>
          </p:cNvSpPr>
          <p:nvPr>
            <p:ph type="body"/>
          </p:nvPr>
        </p:nvSpPr>
        <p:spPr>
          <a:xfrm>
            <a:off x="914400" y="3251160"/>
            <a:ext cx="7314840" cy="3080880"/>
          </a:xfrm>
          <a:prstGeom prst="rect">
            <a:avLst/>
          </a:prstGeom>
          <a:noFill/>
          <a:ln w="0">
            <a:noFill/>
          </a:ln>
        </p:spPr>
        <p:txBody>
          <a:bodyPr lIns="91440" rIns="91440" tIns="45720" bIns="45720" anchor="t">
            <a:noAutofit/>
          </a:bodyPr>
          <a:p>
            <a:pPr marL="216000" indent="0">
              <a:lnSpc>
                <a:spcPct val="100000"/>
              </a:lnSpc>
              <a:buNone/>
            </a:pPr>
            <a:r>
              <a:rPr b="0" lang="en-US" sz="2000" spc="-1" strike="noStrike">
                <a:solidFill>
                  <a:srgbClr val="000000"/>
                </a:solidFill>
                <a:latin typeface="Arial"/>
              </a:rPr>
              <a:t>16</a:t>
            </a:r>
            <a:endParaRPr b="0" lang="fr-FR" sz="2000" spc="-1" strike="noStrike">
              <a:solidFill>
                <a:srgbClr val="000000"/>
              </a:solidFill>
              <a:latin typeface="Arial"/>
            </a:endParaRPr>
          </a:p>
        </p:txBody>
      </p:sp>
      <p:sp>
        <p:nvSpPr>
          <p:cNvPr id="1150" name="PlaceHolder 5"/>
          <p:cNvSpPr>
            <a:spLocks noGrp="1"/>
          </p:cNvSpPr>
          <p:nvPr>
            <p:ph type="ftr" idx="98"/>
          </p:nvPr>
        </p:nvSpPr>
        <p:spPr>
          <a:xfrm>
            <a:off x="0" y="6502320"/>
            <a:ext cx="3962160" cy="340920"/>
          </a:xfrm>
          <a:prstGeom prst="rect">
            <a:avLst/>
          </a:prstGeom>
          <a:noFill/>
          <a:ln w="0">
            <a:noFill/>
          </a:ln>
        </p:spPr>
        <p:txBody>
          <a:bodyPr lIns="91440" rIns="91440" tIns="45720" bIns="45720" anchor="b">
            <a:noAutofit/>
          </a:bodyPr>
          <a:p>
            <a:pPr indent="0">
              <a:buNone/>
            </a:pPr>
            <a:endParaRPr b="0" lang="fr-FR" sz="1200" spc="-1" strike="noStrike">
              <a:solidFill>
                <a:srgbClr val="000000"/>
              </a:solidFill>
              <a:latin typeface="Times New Roman"/>
            </a:endParaRPr>
          </a:p>
        </p:txBody>
      </p:sp>
      <p:sp>
        <p:nvSpPr>
          <p:cNvPr id="1151" name="PlaceHolder 6"/>
          <p:cNvSpPr>
            <a:spLocks noGrp="1"/>
          </p:cNvSpPr>
          <p:nvPr>
            <p:ph type="sldNum" idx="99"/>
          </p:nvPr>
        </p:nvSpPr>
        <p:spPr>
          <a:xfrm>
            <a:off x="5180040" y="6502320"/>
            <a:ext cx="3962160" cy="340920"/>
          </a:xfrm>
          <a:prstGeom prst="rect">
            <a:avLst/>
          </a:prstGeom>
          <a:noFill/>
          <a:ln w="0">
            <a:noFill/>
          </a:ln>
        </p:spPr>
        <p:txBody>
          <a:bodyPr lIns="91440" rIns="91440" tIns="45720" bIns="45720" anchor="b">
            <a:noAutofit/>
          </a:bodyPr>
          <a:lstStyle>
            <a:lvl1pPr indent="0" algn="r">
              <a:lnSpc>
                <a:spcPct val="100000"/>
              </a:lnSpc>
              <a:buNone/>
              <a:defRPr b="0" lang="cs-CZ" sz="1200" spc="-1" strike="noStrike">
                <a:solidFill>
                  <a:srgbClr val="000000"/>
                </a:solidFill>
                <a:latin typeface="Times New Roman"/>
              </a:defRPr>
            </a:lvl1pPr>
          </a:lstStyle>
          <a:p>
            <a:pPr indent="0" algn="r">
              <a:lnSpc>
                <a:spcPct val="100000"/>
              </a:lnSpc>
              <a:buNone/>
            </a:pPr>
            <a:r>
              <a:rPr b="0" lang="cs-CZ" sz="1200" spc="-1" strike="noStrike">
                <a:solidFill>
                  <a:srgbClr val="000000"/>
                </a:solidFill>
                <a:latin typeface="Times New Roman"/>
              </a:rPr>
              <a:t>‹</a:t>
            </a:r>
            <a:r>
              <a:rPr b="0" lang="cs-CZ" sz="1200" spc="-1" strike="noStrike">
                <a:solidFill>
                  <a:srgbClr val="000000"/>
                </a:solidFill>
                <a:latin typeface="Times New Roman"/>
              </a:rPr>
              <a:t>#›</a:t>
            </a:r>
            <a:endParaRPr b="0" lang="fr-FR" sz="12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Title Slide">
    <p:spTree>
      <p:nvGrpSpPr>
        <p:cNvPr id="1" name=""/>
        <p:cNvGrpSpPr/>
        <p:nvPr/>
      </p:nvGrpSpPr>
      <p:grpSpPr>
        <a:xfrm>
          <a:off x="0" y="0"/>
          <a:ext cx="0" cy="0"/>
          <a:chOff x="0" y="0"/>
          <a:chExt cx="0" cy="0"/>
        </a:xfrm>
      </p:grpSpPr>
      <p:sp>
        <p:nvSpPr>
          <p:cNvPr id="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5" name="PlaceHolder 2"/>
          <p:cNvSpPr>
            <a:spLocks noGrp="1"/>
          </p:cNvSpPr>
          <p:nvPr>
            <p:ph type="subTitle"/>
          </p:nvPr>
        </p:nvSpPr>
        <p:spPr>
          <a:xfrm>
            <a:off x="914400" y="2406960"/>
            <a:ext cx="16458840" cy="596592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16391DB4-E8EC-4D86-A098-81A048CD2227}" type="slidenum">
              <a:t>&lt;#&gt;</a:t>
            </a:fld>
          </a:p>
        </p:txBody>
      </p:sp>
      <p:sp>
        <p:nvSpPr>
          <p:cNvPr id="6" name="PlaceHolder 5"/>
          <p:cNvSpPr>
            <a:spLocks noGrp="1"/>
          </p:cNvSpPr>
          <p:nvPr>
            <p:ph type="dt" idx="1"/>
          </p:nvPr>
        </p:nvSpPr>
        <p:spPr/>
        <p:txBody>
          <a:bodyPr/>
          <a:p>
            <a:r>
              <a:rPr lang="fr-FR"/>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x" preserve="1">
  <p:cSld name="Title and Vertical Text">
    <p:spTree>
      <p:nvGrpSpPr>
        <p:cNvPr id="1" name=""/>
        <p:cNvGrpSpPr/>
        <p:nvPr/>
      </p:nvGrpSpPr>
      <p:grpSpPr>
        <a:xfrm>
          <a:off x="0" y="0"/>
          <a:ext cx="0" cy="0"/>
          <a:chOff x="0" y="0"/>
          <a:chExt cx="0" cy="0"/>
        </a:xfrm>
      </p:grpSpPr>
      <p:sp>
        <p:nvSpPr>
          <p:cNvPr id="2" name="PlaceHolder 1"/>
          <p:cNvSpPr>
            <a:spLocks noGrp="1"/>
          </p:cNvSpPr>
          <p:nvPr>
            <p:ph type="ftr" idx="5"/>
          </p:nvPr>
        </p:nvSpPr>
        <p:spPr/>
        <p:txBody>
          <a:bodyPr/>
          <a:p>
            <a:r>
              <a:t>Footer</a:t>
            </a:r>
          </a:p>
        </p:txBody>
      </p:sp>
      <p:sp>
        <p:nvSpPr>
          <p:cNvPr id="3" name="PlaceHolder 2"/>
          <p:cNvSpPr>
            <a:spLocks noGrp="1"/>
          </p:cNvSpPr>
          <p:nvPr>
            <p:ph type="sldNum" idx="6"/>
          </p:nvPr>
        </p:nvSpPr>
        <p:spPr/>
        <p:txBody>
          <a:bodyPr/>
          <a:p>
            <a:fld id="{A6DE77EB-D9A9-4CE7-8AA0-B6DD423C1D89}" type="slidenum">
              <a:t>&lt;#&gt;</a:t>
            </a:fld>
          </a:p>
        </p:txBody>
      </p:sp>
      <p:sp>
        <p:nvSpPr>
          <p:cNvPr id="4" name="PlaceHolder 3"/>
          <p:cNvSpPr>
            <a:spLocks noGrp="1"/>
          </p:cNvSpPr>
          <p:nvPr>
            <p:ph type="dt" idx="4"/>
          </p:nvPr>
        </p:nvSpPr>
        <p:spPr/>
        <p:txBody>
          <a:bodyPr/>
          <a:p>
            <a:r>
              <a:rPr lang="fr-FR"/>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vertTitleAndTx" preserve="1">
  <p:cSld name="Vertical Title and Text">
    <p:spTree>
      <p:nvGrpSpPr>
        <p:cNvPr id="1" name=""/>
        <p:cNvGrpSpPr/>
        <p:nvPr/>
      </p:nvGrpSpPr>
      <p:grpSpPr>
        <a:xfrm>
          <a:off x="0" y="0"/>
          <a:ext cx="0" cy="0"/>
          <a:chOff x="0" y="0"/>
          <a:chExt cx="0" cy="0"/>
        </a:xfrm>
      </p:grpSpPr>
      <p:sp>
        <p:nvSpPr>
          <p:cNvPr id="2" name="PlaceHolder 1"/>
          <p:cNvSpPr>
            <a:spLocks noGrp="1"/>
          </p:cNvSpPr>
          <p:nvPr>
            <p:ph type="ftr" idx="8"/>
          </p:nvPr>
        </p:nvSpPr>
        <p:spPr/>
        <p:txBody>
          <a:bodyPr/>
          <a:p>
            <a:r>
              <a:t>Footer</a:t>
            </a:r>
          </a:p>
        </p:txBody>
      </p:sp>
      <p:sp>
        <p:nvSpPr>
          <p:cNvPr id="3" name="PlaceHolder 2"/>
          <p:cNvSpPr>
            <a:spLocks noGrp="1"/>
          </p:cNvSpPr>
          <p:nvPr>
            <p:ph type="sldNum" idx="9"/>
          </p:nvPr>
        </p:nvSpPr>
        <p:spPr/>
        <p:txBody>
          <a:bodyPr/>
          <a:p>
            <a:fld id="{E464BC4B-635A-4A0A-B05C-CB23D0D49B81}" type="slidenum">
              <a:t>&lt;#&gt;</a:t>
            </a:fld>
          </a:p>
        </p:txBody>
      </p:sp>
      <p:sp>
        <p:nvSpPr>
          <p:cNvPr id="4" name="PlaceHolder 3"/>
          <p:cNvSpPr>
            <a:spLocks noGrp="1"/>
          </p:cNvSpPr>
          <p:nvPr>
            <p:ph type="dt" idx="7"/>
          </p:nvPr>
        </p:nvSpPr>
        <p:spPr/>
        <p:txBody>
          <a:bodyPr/>
          <a:p>
            <a:r>
              <a:rPr lang="fr-FR"/>
              <a:t/>
            </a: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22" name="PlaceHolder 2"/>
          <p:cNvSpPr>
            <a:spLocks noGrp="1"/>
          </p:cNvSpPr>
          <p:nvPr>
            <p:ph/>
          </p:nvPr>
        </p:nvSpPr>
        <p:spPr>
          <a:xfrm>
            <a:off x="914400" y="2406960"/>
            <a:ext cx="16458840" cy="596592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4" name="PlaceHolder 3"/>
          <p:cNvSpPr>
            <a:spLocks noGrp="1"/>
          </p:cNvSpPr>
          <p:nvPr>
            <p:ph type="ftr" idx="11"/>
          </p:nvPr>
        </p:nvSpPr>
        <p:spPr/>
        <p:txBody>
          <a:bodyPr/>
          <a:p>
            <a:r>
              <a:t>Footer</a:t>
            </a:r>
          </a:p>
        </p:txBody>
      </p:sp>
      <p:sp>
        <p:nvSpPr>
          <p:cNvPr id="5" name="PlaceHolder 4"/>
          <p:cNvSpPr>
            <a:spLocks noGrp="1"/>
          </p:cNvSpPr>
          <p:nvPr>
            <p:ph type="sldNum" idx="12"/>
          </p:nvPr>
        </p:nvSpPr>
        <p:spPr/>
        <p:txBody>
          <a:bodyPr/>
          <a:p>
            <a:fld id="{06104423-128A-4924-92D5-E2FA3009EFB3}" type="slidenum">
              <a:t>&lt;#&gt;</a:t>
            </a:fld>
          </a:p>
        </p:txBody>
      </p:sp>
      <p:sp>
        <p:nvSpPr>
          <p:cNvPr id="6" name="PlaceHolder 5"/>
          <p:cNvSpPr>
            <a:spLocks noGrp="1"/>
          </p:cNvSpPr>
          <p:nvPr>
            <p:ph type="dt" idx="10"/>
          </p:nvPr>
        </p:nvSpPr>
        <p:spPr/>
        <p:txBody>
          <a:bodyPr/>
          <a:p>
            <a:r>
              <a:rPr lang="fr-FR"/>
              <a:t/>
            </a: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Section Header">
    <p:spTree>
      <p:nvGrpSpPr>
        <p:cNvPr id="1" name=""/>
        <p:cNvGrpSpPr/>
        <p:nvPr/>
      </p:nvGrpSpPr>
      <p:grpSpPr>
        <a:xfrm>
          <a:off x="0" y="0"/>
          <a:ext cx="0" cy="0"/>
          <a:chOff x="0" y="0"/>
          <a:chExt cx="0" cy="0"/>
        </a:xfrm>
      </p:grpSpPr>
      <p:sp>
        <p:nvSpPr>
          <p:cNvPr id="2" name="PlaceHolder 1"/>
          <p:cNvSpPr>
            <a:spLocks noGrp="1"/>
          </p:cNvSpPr>
          <p:nvPr>
            <p:ph type="ftr" idx="14"/>
          </p:nvPr>
        </p:nvSpPr>
        <p:spPr/>
        <p:txBody>
          <a:bodyPr/>
          <a:p>
            <a:r>
              <a:t>Footer</a:t>
            </a:r>
          </a:p>
        </p:txBody>
      </p:sp>
      <p:sp>
        <p:nvSpPr>
          <p:cNvPr id="3" name="PlaceHolder 2"/>
          <p:cNvSpPr>
            <a:spLocks noGrp="1"/>
          </p:cNvSpPr>
          <p:nvPr>
            <p:ph type="sldNum" idx="15"/>
          </p:nvPr>
        </p:nvSpPr>
        <p:spPr/>
        <p:txBody>
          <a:bodyPr/>
          <a:p>
            <a:fld id="{B674D03A-A610-4576-8979-D573DDAFD35F}" type="slidenum">
              <a:t>&lt;#&gt;</a:t>
            </a:fld>
          </a:p>
        </p:txBody>
      </p:sp>
      <p:sp>
        <p:nvSpPr>
          <p:cNvPr id="4" name="PlaceHolder 3"/>
          <p:cNvSpPr>
            <a:spLocks noGrp="1"/>
          </p:cNvSpPr>
          <p:nvPr>
            <p:ph type="dt" idx="13"/>
          </p:nvPr>
        </p:nvSpPr>
        <p:spPr/>
        <p:txBody>
          <a:bodyPr/>
          <a:p>
            <a:r>
              <a:rPr lang="fr-FR"/>
              <a:t/>
            </a: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wo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5" name="PlaceHolder 2"/>
          <p:cNvSpPr>
            <a:spLocks noGrp="1"/>
          </p:cNvSpPr>
          <p:nvPr>
            <p:ph/>
          </p:nvPr>
        </p:nvSpPr>
        <p:spPr>
          <a:xfrm>
            <a:off x="914400" y="2406960"/>
            <a:ext cx="8031600" cy="596592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36" name="PlaceHolder 3"/>
          <p:cNvSpPr>
            <a:spLocks noGrp="1"/>
          </p:cNvSpPr>
          <p:nvPr>
            <p:ph/>
          </p:nvPr>
        </p:nvSpPr>
        <p:spPr>
          <a:xfrm>
            <a:off x="9348120" y="2406960"/>
            <a:ext cx="8031600" cy="5965920"/>
          </a:xfrm>
          <a:prstGeom prst="rect">
            <a:avLst/>
          </a:prstGeom>
          <a:noFill/>
          <a:ln w="0">
            <a:noFill/>
          </a:ln>
        </p:spPr>
        <p:txBody>
          <a:bodyPr lIns="0" rIns="0" tIns="0" bIns="0" anchor="t">
            <a:normAutofit/>
          </a:bodyPr>
          <a:p>
            <a:pPr indent="0">
              <a:spcBef>
                <a:spcPts val="1417"/>
              </a:spcBef>
              <a:buNone/>
            </a:pPr>
            <a:endParaRPr b="0" lang="en-US" sz="3200" spc="-1" strike="noStrike">
              <a:solidFill>
                <a:schemeClr val="dk1"/>
              </a:solidFill>
              <a:latin typeface="Calibri"/>
            </a:endParaRPr>
          </a:p>
        </p:txBody>
      </p:sp>
      <p:sp>
        <p:nvSpPr>
          <p:cNvPr id="5" name="PlaceHolder 4"/>
          <p:cNvSpPr>
            <a:spLocks noGrp="1"/>
          </p:cNvSpPr>
          <p:nvPr>
            <p:ph type="ftr" idx="17"/>
          </p:nvPr>
        </p:nvSpPr>
        <p:spPr/>
        <p:txBody>
          <a:bodyPr/>
          <a:p>
            <a:r>
              <a:t>Footer</a:t>
            </a:r>
          </a:p>
        </p:txBody>
      </p:sp>
      <p:sp>
        <p:nvSpPr>
          <p:cNvPr id="6" name="PlaceHolder 5"/>
          <p:cNvSpPr>
            <a:spLocks noGrp="1"/>
          </p:cNvSpPr>
          <p:nvPr>
            <p:ph type="sldNum" idx="18"/>
          </p:nvPr>
        </p:nvSpPr>
        <p:spPr/>
        <p:txBody>
          <a:bodyPr/>
          <a:p>
            <a:fld id="{25B2669F-7B4B-4EA7-AEE1-CDFB8138501B}" type="slidenum">
              <a:t>&lt;#&gt;</a:t>
            </a:fld>
          </a:p>
        </p:txBody>
      </p:sp>
      <p:sp>
        <p:nvSpPr>
          <p:cNvPr id="7" name="PlaceHolder 6"/>
          <p:cNvSpPr>
            <a:spLocks noGrp="1"/>
          </p:cNvSpPr>
          <p:nvPr>
            <p:ph type="dt" idx="16"/>
          </p:nvPr>
        </p:nvSpPr>
        <p:spPr/>
        <p:txBody>
          <a:bodyPr/>
          <a:p>
            <a:r>
              <a:rPr lang="fr-FR"/>
              <a:t/>
            </a: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mparison">
    <p:spTree>
      <p:nvGrpSpPr>
        <p:cNvPr id="1" name=""/>
        <p:cNvGrpSpPr/>
        <p:nvPr/>
      </p:nvGrpSpPr>
      <p:grpSpPr>
        <a:xfrm>
          <a:off x="0" y="0"/>
          <a:ext cx="0" cy="0"/>
          <a:chOff x="0" y="0"/>
          <a:chExt cx="0" cy="0"/>
        </a:xfrm>
      </p:grpSpPr>
      <p:sp>
        <p:nvSpPr>
          <p:cNvPr id="2" name="PlaceHolder 1"/>
          <p:cNvSpPr>
            <a:spLocks noGrp="1"/>
          </p:cNvSpPr>
          <p:nvPr>
            <p:ph type="ftr" idx="20"/>
          </p:nvPr>
        </p:nvSpPr>
        <p:spPr/>
        <p:txBody>
          <a:bodyPr/>
          <a:p>
            <a:r>
              <a:t>Footer</a:t>
            </a:r>
          </a:p>
        </p:txBody>
      </p:sp>
      <p:sp>
        <p:nvSpPr>
          <p:cNvPr id="3" name="PlaceHolder 2"/>
          <p:cNvSpPr>
            <a:spLocks noGrp="1"/>
          </p:cNvSpPr>
          <p:nvPr>
            <p:ph type="sldNum" idx="21"/>
          </p:nvPr>
        </p:nvSpPr>
        <p:spPr/>
        <p:txBody>
          <a:bodyPr/>
          <a:p>
            <a:fld id="{EAA7EA92-CA9E-4C80-A4EA-F7B866EB971C}" type="slidenum">
              <a:t>&lt;#&gt;</a:t>
            </a:fld>
          </a:p>
        </p:txBody>
      </p:sp>
      <p:sp>
        <p:nvSpPr>
          <p:cNvPr id="4" name="PlaceHolder 3"/>
          <p:cNvSpPr>
            <a:spLocks noGrp="1"/>
          </p:cNvSpPr>
          <p:nvPr>
            <p:ph type="dt" idx="19"/>
          </p:nvPr>
        </p:nvSpPr>
        <p:spPr/>
        <p:txBody>
          <a:bodyPr/>
          <a:p>
            <a:r>
              <a:rPr lang="fr-FR"/>
              <a:t/>
            </a: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 name="PlaceHolder 1"/>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endParaRPr b="0" lang="en-US" sz="1800" spc="-1" strike="noStrike">
              <a:solidFill>
                <a:schemeClr val="dk1"/>
              </a:solidFill>
              <a:latin typeface="Calibri"/>
            </a:endParaRPr>
          </a:p>
        </p:txBody>
      </p:sp>
      <p:sp>
        <p:nvSpPr>
          <p:cNvPr id="3" name="PlaceHolder 2"/>
          <p:cNvSpPr>
            <a:spLocks noGrp="1"/>
          </p:cNvSpPr>
          <p:nvPr>
            <p:ph type="ftr" idx="23"/>
          </p:nvPr>
        </p:nvSpPr>
        <p:spPr/>
        <p:txBody>
          <a:bodyPr/>
          <a:p>
            <a:r>
              <a:t>Footer</a:t>
            </a:r>
          </a:p>
        </p:txBody>
      </p:sp>
      <p:sp>
        <p:nvSpPr>
          <p:cNvPr id="4" name="PlaceHolder 3"/>
          <p:cNvSpPr>
            <a:spLocks noGrp="1"/>
          </p:cNvSpPr>
          <p:nvPr>
            <p:ph type="sldNum" idx="24"/>
          </p:nvPr>
        </p:nvSpPr>
        <p:spPr/>
        <p:txBody>
          <a:bodyPr/>
          <a:p>
            <a:fld id="{C532B6F8-4A8D-4916-8085-F391264AF5E3}" type="slidenum">
              <a:t>&lt;#&gt;</a:t>
            </a:fld>
          </a:p>
        </p:txBody>
      </p:sp>
      <p:sp>
        <p:nvSpPr>
          <p:cNvPr id="5" name="PlaceHolder 4"/>
          <p:cNvSpPr>
            <a:spLocks noGrp="1"/>
          </p:cNvSpPr>
          <p:nvPr>
            <p:ph type="dt" idx="22"/>
          </p:nvPr>
        </p:nvSpPr>
        <p:spPr/>
        <p:txBody>
          <a:bodyPr/>
          <a:p>
            <a:r>
              <a:rPr lang="fr-FR"/>
              <a:t/>
            </a: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p:spTree>
      <p:nvGrpSpPr>
        <p:cNvPr id="1" name=""/>
        <p:cNvGrpSpPr/>
        <p:nvPr/>
      </p:nvGrpSpPr>
      <p:grpSpPr>
        <a:xfrm>
          <a:off x="0" y="0"/>
          <a:ext cx="0" cy="0"/>
          <a:chOff x="0" y="0"/>
          <a:chExt cx="0" cy="0"/>
        </a:xfrm>
      </p:grpSpPr>
      <p:sp>
        <p:nvSpPr>
          <p:cNvPr id="2" name="PlaceHolder 1"/>
          <p:cNvSpPr>
            <a:spLocks noGrp="1"/>
          </p:cNvSpPr>
          <p:nvPr>
            <p:ph type="ftr" idx="26"/>
          </p:nvPr>
        </p:nvSpPr>
        <p:spPr/>
        <p:txBody>
          <a:bodyPr/>
          <a:p>
            <a:r>
              <a:t>Footer</a:t>
            </a:r>
          </a:p>
        </p:txBody>
      </p:sp>
      <p:sp>
        <p:nvSpPr>
          <p:cNvPr id="3" name="PlaceHolder 2"/>
          <p:cNvSpPr>
            <a:spLocks noGrp="1"/>
          </p:cNvSpPr>
          <p:nvPr>
            <p:ph type="sldNum" idx="27"/>
          </p:nvPr>
        </p:nvSpPr>
        <p:spPr/>
        <p:txBody>
          <a:bodyPr/>
          <a:p>
            <a:fld id="{26641F39-9C20-4948-9DC3-D3CC3CCD65C7}" type="slidenum">
              <a:t>&lt;#&gt;</a:t>
            </a:fld>
          </a:p>
        </p:txBody>
      </p:sp>
      <p:sp>
        <p:nvSpPr>
          <p:cNvPr id="4" name="PlaceHolder 3"/>
          <p:cNvSpPr>
            <a:spLocks noGrp="1"/>
          </p:cNvSpPr>
          <p:nvPr>
            <p:ph type="dt" idx="25"/>
          </p:nvPr>
        </p:nvSpPr>
        <p:spPr/>
        <p:txBody>
          <a:bodyPr/>
          <a:p>
            <a:r>
              <a:rPr lang="fr-FR"/>
              <a:t/>
            </a: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Content with Caption">
    <p:spTree>
      <p:nvGrpSpPr>
        <p:cNvPr id="1" name=""/>
        <p:cNvGrpSpPr/>
        <p:nvPr/>
      </p:nvGrpSpPr>
      <p:grpSpPr>
        <a:xfrm>
          <a:off x="0" y="0"/>
          <a:ext cx="0" cy="0"/>
          <a:chOff x="0" y="0"/>
          <a:chExt cx="0" cy="0"/>
        </a:xfrm>
      </p:grpSpPr>
      <p:sp>
        <p:nvSpPr>
          <p:cNvPr id="2" name="PlaceHolder 1"/>
          <p:cNvSpPr>
            <a:spLocks noGrp="1"/>
          </p:cNvSpPr>
          <p:nvPr>
            <p:ph type="ftr" idx="29"/>
          </p:nvPr>
        </p:nvSpPr>
        <p:spPr/>
        <p:txBody>
          <a:bodyPr/>
          <a:p>
            <a:r>
              <a:t>Footer</a:t>
            </a:r>
          </a:p>
        </p:txBody>
      </p:sp>
      <p:sp>
        <p:nvSpPr>
          <p:cNvPr id="3" name="PlaceHolder 2"/>
          <p:cNvSpPr>
            <a:spLocks noGrp="1"/>
          </p:cNvSpPr>
          <p:nvPr>
            <p:ph type="sldNum" idx="30"/>
          </p:nvPr>
        </p:nvSpPr>
        <p:spPr/>
        <p:txBody>
          <a:bodyPr/>
          <a:p>
            <a:fld id="{6480CCB2-E9FC-4439-9A73-7634A42C12A1}" type="slidenum">
              <a:t>&lt;#&gt;</a:t>
            </a:fld>
          </a:p>
        </p:txBody>
      </p:sp>
      <p:sp>
        <p:nvSpPr>
          <p:cNvPr id="4" name="PlaceHolder 3"/>
          <p:cNvSpPr>
            <a:spLocks noGrp="1"/>
          </p:cNvSpPr>
          <p:nvPr>
            <p:ph type="dt" idx="28"/>
          </p:nvPr>
        </p:nvSpPr>
        <p:spPr/>
        <p:txBody>
          <a:bodyPr/>
          <a:p>
            <a:r>
              <a:rPr lang="fr-FR"/>
              <a:t/>
            </a: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Picture with Caption">
    <p:spTree>
      <p:nvGrpSpPr>
        <p:cNvPr id="1" name=""/>
        <p:cNvGrpSpPr/>
        <p:nvPr/>
      </p:nvGrpSpPr>
      <p:grpSpPr>
        <a:xfrm>
          <a:off x="0" y="0"/>
          <a:ext cx="0" cy="0"/>
          <a:chOff x="0" y="0"/>
          <a:chExt cx="0" cy="0"/>
        </a:xfrm>
      </p:grpSpPr>
      <p:sp>
        <p:nvSpPr>
          <p:cNvPr id="2" name="PlaceHolder 1"/>
          <p:cNvSpPr>
            <a:spLocks noGrp="1"/>
          </p:cNvSpPr>
          <p:nvPr>
            <p:ph type="ftr" idx="32"/>
          </p:nvPr>
        </p:nvSpPr>
        <p:spPr/>
        <p:txBody>
          <a:bodyPr/>
          <a:p>
            <a:r>
              <a:t>Footer</a:t>
            </a:r>
          </a:p>
        </p:txBody>
      </p:sp>
      <p:sp>
        <p:nvSpPr>
          <p:cNvPr id="3" name="PlaceHolder 2"/>
          <p:cNvSpPr>
            <a:spLocks noGrp="1"/>
          </p:cNvSpPr>
          <p:nvPr>
            <p:ph type="sldNum" idx="33"/>
          </p:nvPr>
        </p:nvSpPr>
        <p:spPr/>
        <p:txBody>
          <a:bodyPr/>
          <a:p>
            <a:fld id="{95681450-AB02-4956-BCA3-9CA3F1BBA724}" type="slidenum">
              <a:t>&lt;#&gt;</a:t>
            </a:fld>
          </a:p>
        </p:txBody>
      </p:sp>
      <p:sp>
        <p:nvSpPr>
          <p:cNvPr id="4" name="PlaceHolder 3"/>
          <p:cNvSpPr>
            <a:spLocks noGrp="1"/>
          </p:cNvSpPr>
          <p:nvPr>
            <p:ph type="dt" idx="31"/>
          </p:nvPr>
        </p:nvSpPr>
        <p:spPr/>
        <p:txBody>
          <a:bodyPr/>
          <a:p>
            <a:r>
              <a:rPr lang="fr-FR"/>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slideLayout" Target="../slideLayouts/slideLayout8.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slideLayout" Target="../slideLayouts/slideLayout9.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slideLayout" Target="../slideLayouts/slideLayout1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slideLayout" Target="../slideLayouts/slideLayout1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685800" y="2130480"/>
            <a:ext cx="7772040" cy="146952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1" name="PlaceHolder 2"/>
          <p:cNvSpPr>
            <a:spLocks noGrp="1"/>
          </p:cNvSpPr>
          <p:nvPr>
            <p:ph type="dt" idx="1"/>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2" name="PlaceHolder 3"/>
          <p:cNvSpPr>
            <a:spLocks noGrp="1"/>
          </p:cNvSpPr>
          <p:nvPr>
            <p:ph type="ftr" idx="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3" name="PlaceHolder 4"/>
          <p:cNvSpPr>
            <a:spLocks noGrp="1"/>
          </p:cNvSpPr>
          <p:nvPr>
            <p:ph type="sldNum" idx="3"/>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B08B2585-43D6-4E8D-903F-11D6B9BD1A3D}"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vert="eaVert">
            <a:noAutofit/>
          </a:bodyPr>
          <a:p>
            <a:pPr marL="343080" indent="-343080" defTabSz="9144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9144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9144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8" name="PlaceHolder 3"/>
          <p:cNvSpPr>
            <a:spLocks noGrp="1"/>
          </p:cNvSpPr>
          <p:nvPr>
            <p:ph type="dt" idx="4"/>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9" name="PlaceHolder 4"/>
          <p:cNvSpPr>
            <a:spLocks noGrp="1"/>
          </p:cNvSpPr>
          <p:nvPr>
            <p:ph type="ftr" idx="5"/>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0" name="PlaceHolder 5"/>
          <p:cNvSpPr>
            <a:spLocks noGrp="1"/>
          </p:cNvSpPr>
          <p:nvPr>
            <p:ph type="sldNum" idx="6"/>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4B599FDA-8D95-4F7B-9448-4DDBF1E173EA}"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1" name="PlaceHolder 1"/>
          <p:cNvSpPr>
            <a:spLocks noGrp="1"/>
          </p:cNvSpPr>
          <p:nvPr>
            <p:ph type="title"/>
          </p:nvPr>
        </p:nvSpPr>
        <p:spPr>
          <a:xfrm>
            <a:off x="6629400" y="274680"/>
            <a:ext cx="2057040" cy="5851080"/>
          </a:xfrm>
          <a:prstGeom prst="rect">
            <a:avLst/>
          </a:prstGeom>
          <a:noFill/>
          <a:ln w="0">
            <a:noFill/>
          </a:ln>
        </p:spPr>
        <p:txBody>
          <a:bodyPr lIns="91440" rIns="91440" tIns="45720" bIns="45720" anchor="ctr" vert="eaVert">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12" name="PlaceHolder 2"/>
          <p:cNvSpPr>
            <a:spLocks noGrp="1"/>
          </p:cNvSpPr>
          <p:nvPr>
            <p:ph type="body"/>
          </p:nvPr>
        </p:nvSpPr>
        <p:spPr>
          <a:xfrm>
            <a:off x="457200" y="274680"/>
            <a:ext cx="6019560" cy="5851080"/>
          </a:xfrm>
          <a:prstGeom prst="rect">
            <a:avLst/>
          </a:prstGeom>
          <a:noFill/>
          <a:ln w="0">
            <a:noFill/>
          </a:ln>
        </p:spPr>
        <p:txBody>
          <a:bodyPr lIns="91440" rIns="91440" tIns="45720" bIns="45720" anchor="t" vert="eaVert">
            <a:noAutofit/>
          </a:bodyPr>
          <a:p>
            <a:pPr marL="343080" indent="-343080" defTabSz="9144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9144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9144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13" name="PlaceHolder 3"/>
          <p:cNvSpPr>
            <a:spLocks noGrp="1"/>
          </p:cNvSpPr>
          <p:nvPr>
            <p:ph type="dt" idx="7"/>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4" name="PlaceHolder 4"/>
          <p:cNvSpPr>
            <a:spLocks noGrp="1"/>
          </p:cNvSpPr>
          <p:nvPr>
            <p:ph type="ftr" idx="8"/>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15" name="PlaceHolder 5"/>
          <p:cNvSpPr>
            <a:spLocks noGrp="1"/>
          </p:cNvSpPr>
          <p:nvPr>
            <p:ph type="sldNum" idx="9"/>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A161EA83-CA7E-41A8-BBBA-8928BA0CF325}"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3" r:id="rId2"/>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17" name="PlaceHolder 2"/>
          <p:cNvSpPr>
            <a:spLocks noGrp="1"/>
          </p:cNvSpPr>
          <p:nvPr>
            <p:ph type="body"/>
          </p:nvPr>
        </p:nvSpPr>
        <p:spPr>
          <a:xfrm>
            <a:off x="457200" y="1600200"/>
            <a:ext cx="8229240" cy="4525560"/>
          </a:xfrm>
          <a:prstGeom prst="rect">
            <a:avLst/>
          </a:prstGeom>
          <a:noFill/>
          <a:ln w="0">
            <a:noFill/>
          </a:ln>
        </p:spPr>
        <p:txBody>
          <a:bodyPr lIns="91440" rIns="91440" tIns="45720" bIns="45720" anchor="t">
            <a:noAutofit/>
          </a:bodyPr>
          <a:p>
            <a:pPr marL="343080" indent="-343080" defTabSz="9144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9144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9144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18" name="PlaceHolder 3"/>
          <p:cNvSpPr>
            <a:spLocks noGrp="1"/>
          </p:cNvSpPr>
          <p:nvPr>
            <p:ph type="dt" idx="10"/>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19" name="PlaceHolder 4"/>
          <p:cNvSpPr>
            <a:spLocks noGrp="1"/>
          </p:cNvSpPr>
          <p:nvPr>
            <p:ph type="ftr" idx="11"/>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20" name="PlaceHolder 5"/>
          <p:cNvSpPr>
            <a:spLocks noGrp="1"/>
          </p:cNvSpPr>
          <p:nvPr>
            <p:ph type="sldNum" idx="12"/>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92EFAE56-8202-4C2C-8AD3-EEC5DE0A0219}"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5" r:id="rId2"/>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722160" y="4406760"/>
            <a:ext cx="7772040" cy="1361880"/>
          </a:xfrm>
          <a:prstGeom prst="rect">
            <a:avLst/>
          </a:prstGeom>
          <a:noFill/>
          <a:ln w="0">
            <a:noFill/>
          </a:ln>
        </p:spPr>
        <p:txBody>
          <a:bodyPr lIns="91440" rIns="91440" tIns="45720" bIns="45720" anchor="t">
            <a:noAutofit/>
          </a:bodyPr>
          <a:p>
            <a:pPr indent="0" defTabSz="914400">
              <a:lnSpc>
                <a:spcPct val="100000"/>
              </a:lnSpc>
              <a:buNone/>
            </a:pPr>
            <a:r>
              <a:rPr b="1" lang="en-US" sz="4000" spc="-1" strike="noStrike" cap="all">
                <a:solidFill>
                  <a:schemeClr val="dk1"/>
                </a:solidFill>
                <a:latin typeface="Calibri"/>
              </a:rPr>
              <a:t>Click to edit Master title style</a:t>
            </a:r>
            <a:endParaRPr b="0" lang="en-US" sz="4000" spc="-1" strike="noStrike">
              <a:solidFill>
                <a:schemeClr val="dk1"/>
              </a:solidFill>
              <a:latin typeface="Calibri"/>
            </a:endParaRPr>
          </a:p>
        </p:txBody>
      </p:sp>
      <p:sp>
        <p:nvSpPr>
          <p:cNvPr id="24" name="PlaceHolder 2"/>
          <p:cNvSpPr>
            <a:spLocks noGrp="1"/>
          </p:cNvSpPr>
          <p:nvPr>
            <p:ph type="body"/>
          </p:nvPr>
        </p:nvSpPr>
        <p:spPr>
          <a:xfrm>
            <a:off x="722160" y="2906640"/>
            <a:ext cx="7772040" cy="1499760"/>
          </a:xfrm>
          <a:prstGeom prst="rect">
            <a:avLst/>
          </a:prstGeom>
          <a:noFill/>
          <a:ln w="0">
            <a:noFill/>
          </a:ln>
        </p:spPr>
        <p:txBody>
          <a:bodyPr lIns="91440" rIns="91440" tIns="45720" bIns="45720" anchor="b">
            <a:noAutofit/>
          </a:bodyPr>
          <a:p>
            <a:pPr indent="0" defTabSz="914400">
              <a:lnSpc>
                <a:spcPct val="100000"/>
              </a:lnSpc>
              <a:spcBef>
                <a:spcPts val="400"/>
              </a:spcBef>
              <a:buNone/>
              <a:tabLst>
                <a:tab algn="l" pos="0"/>
              </a:tabLst>
            </a:pPr>
            <a:r>
              <a:rPr b="0" lang="en-US" sz="2000" spc="-1" strike="noStrike">
                <a:solidFill>
                  <a:schemeClr val="dk1">
                    <a:tint val="75000"/>
                  </a:schemeClr>
                </a:solidFill>
                <a:latin typeface="Calibri"/>
              </a:rPr>
              <a:t>Click to edit Master text styles</a:t>
            </a:r>
            <a:endParaRPr b="0" lang="en-US" sz="2000" spc="-1" strike="noStrike">
              <a:solidFill>
                <a:schemeClr val="dk1"/>
              </a:solidFill>
              <a:latin typeface="Calibri"/>
            </a:endParaRPr>
          </a:p>
        </p:txBody>
      </p:sp>
      <p:sp>
        <p:nvSpPr>
          <p:cNvPr id="25" name="PlaceHolder 3"/>
          <p:cNvSpPr>
            <a:spLocks noGrp="1"/>
          </p:cNvSpPr>
          <p:nvPr>
            <p:ph type="dt" idx="13"/>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26" name="PlaceHolder 4"/>
          <p:cNvSpPr>
            <a:spLocks noGrp="1"/>
          </p:cNvSpPr>
          <p:nvPr>
            <p:ph type="ftr" idx="14"/>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27" name="PlaceHolder 5"/>
          <p:cNvSpPr>
            <a:spLocks noGrp="1"/>
          </p:cNvSpPr>
          <p:nvPr>
            <p:ph type="sldNum" idx="15"/>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D13E9C9B-0107-456C-B1AB-96B75741A8A0}"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7" r:id="rId2"/>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8"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29" name="PlaceHolder 2"/>
          <p:cNvSpPr>
            <a:spLocks noGrp="1"/>
          </p:cNvSpPr>
          <p:nvPr>
            <p:ph type="body"/>
          </p:nvPr>
        </p:nvSpPr>
        <p:spPr>
          <a:xfrm>
            <a:off x="457200" y="1600200"/>
            <a:ext cx="4038120" cy="4525560"/>
          </a:xfrm>
          <a:prstGeom prst="rect">
            <a:avLst/>
          </a:prstGeom>
          <a:noFill/>
          <a:ln w="0">
            <a:noFill/>
          </a:ln>
        </p:spPr>
        <p:txBody>
          <a:bodyPr lIns="91440" rIns="91440" tIns="45720" bIns="45720" anchor="t">
            <a:noAutofit/>
          </a:bodyPr>
          <a:p>
            <a:pPr marL="343080" indent="-343080" defTabSz="914400">
              <a:lnSpc>
                <a:spcPct val="100000"/>
              </a:lnSpc>
              <a:spcBef>
                <a:spcPts val="561"/>
              </a:spcBef>
              <a:buClr>
                <a:srgbClr val="000000"/>
              </a:buClr>
              <a:buFont typeface="Arial"/>
              <a:buChar char="•"/>
            </a:pPr>
            <a:r>
              <a:rPr b="0" lang="en-US"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743040" indent="-285840" defTabSz="914400">
              <a:lnSpc>
                <a:spcPct val="100000"/>
              </a:lnSpc>
              <a:spcBef>
                <a:spcPts val="479"/>
              </a:spcBef>
              <a:buClr>
                <a:srgbClr val="000000"/>
              </a:buClr>
              <a:buFont typeface="Arial"/>
              <a:buChar char="–"/>
            </a:pPr>
            <a:r>
              <a:rPr b="0" lang="en-US"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Fifth level</a:t>
            </a:r>
            <a:endParaRPr b="0" lang="en-US" sz="1800" spc="-1" strike="noStrike">
              <a:solidFill>
                <a:schemeClr val="dk1"/>
              </a:solidFill>
              <a:latin typeface="Calibri"/>
            </a:endParaRPr>
          </a:p>
        </p:txBody>
      </p:sp>
      <p:sp>
        <p:nvSpPr>
          <p:cNvPr id="30" name="PlaceHolder 3"/>
          <p:cNvSpPr>
            <a:spLocks noGrp="1"/>
          </p:cNvSpPr>
          <p:nvPr>
            <p:ph type="body"/>
          </p:nvPr>
        </p:nvSpPr>
        <p:spPr>
          <a:xfrm>
            <a:off x="4648320" y="1600200"/>
            <a:ext cx="4038120" cy="4525560"/>
          </a:xfrm>
          <a:prstGeom prst="rect">
            <a:avLst/>
          </a:prstGeom>
          <a:noFill/>
          <a:ln w="0">
            <a:noFill/>
          </a:ln>
        </p:spPr>
        <p:txBody>
          <a:bodyPr lIns="91440" rIns="91440" tIns="45720" bIns="45720" anchor="t">
            <a:noAutofit/>
          </a:bodyPr>
          <a:p>
            <a:pPr marL="343080" indent="-343080" defTabSz="914400">
              <a:lnSpc>
                <a:spcPct val="100000"/>
              </a:lnSpc>
              <a:spcBef>
                <a:spcPts val="561"/>
              </a:spcBef>
              <a:buClr>
                <a:srgbClr val="000000"/>
              </a:buClr>
              <a:buFont typeface="Arial"/>
              <a:buChar char="•"/>
            </a:pPr>
            <a:r>
              <a:rPr b="0" lang="en-US" sz="2800" spc="-1" strike="noStrike">
                <a:solidFill>
                  <a:schemeClr val="dk1"/>
                </a:solidFill>
                <a:latin typeface="Calibri"/>
              </a:rPr>
              <a:t>Click to edit Master text styles</a:t>
            </a:r>
            <a:endParaRPr b="0" lang="en-US" sz="2800" spc="-1" strike="noStrike">
              <a:solidFill>
                <a:schemeClr val="dk1"/>
              </a:solidFill>
              <a:latin typeface="Calibri"/>
            </a:endParaRPr>
          </a:p>
          <a:p>
            <a:pPr lvl="1" marL="743040" indent="-285840" defTabSz="914400">
              <a:lnSpc>
                <a:spcPct val="100000"/>
              </a:lnSpc>
              <a:spcBef>
                <a:spcPts val="479"/>
              </a:spcBef>
              <a:buClr>
                <a:srgbClr val="000000"/>
              </a:buClr>
              <a:buFont typeface="Arial"/>
              <a:buChar char="–"/>
            </a:pPr>
            <a:r>
              <a:rPr b="0" lang="en-US" sz="2400" spc="-1" strike="noStrike">
                <a:solidFill>
                  <a:schemeClr val="dk1"/>
                </a:solidFill>
                <a:latin typeface="Calibri"/>
              </a:rPr>
              <a:t>Second level</a:t>
            </a:r>
            <a:endParaRPr b="0" lang="en-US" sz="2400" spc="-1" strike="noStrike">
              <a:solidFill>
                <a:schemeClr val="dk1"/>
              </a:solidFill>
              <a:latin typeface="Calibri"/>
            </a:endParaRPr>
          </a:p>
          <a:p>
            <a:pPr lvl="2" marL="11430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Third level</a:t>
            </a:r>
            <a:endParaRPr b="0" lang="en-US" sz="2000" spc="-1" strike="noStrike">
              <a:solidFill>
                <a:schemeClr val="dk1"/>
              </a:solidFill>
              <a:latin typeface="Calibri"/>
            </a:endParaRPr>
          </a:p>
          <a:p>
            <a:pPr lvl="3" marL="16002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Fourth level</a:t>
            </a:r>
            <a:endParaRPr b="0" lang="en-US" sz="1800" spc="-1" strike="noStrike">
              <a:solidFill>
                <a:schemeClr val="dk1"/>
              </a:solidFill>
              <a:latin typeface="Calibri"/>
            </a:endParaRPr>
          </a:p>
          <a:p>
            <a:pPr lvl="4" marL="20574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Fifth level</a:t>
            </a:r>
            <a:endParaRPr b="0" lang="en-US" sz="1800" spc="-1" strike="noStrike">
              <a:solidFill>
                <a:schemeClr val="dk1"/>
              </a:solidFill>
              <a:latin typeface="Calibri"/>
            </a:endParaRPr>
          </a:p>
        </p:txBody>
      </p:sp>
      <p:sp>
        <p:nvSpPr>
          <p:cNvPr id="31" name="PlaceHolder 4"/>
          <p:cNvSpPr>
            <a:spLocks noGrp="1"/>
          </p:cNvSpPr>
          <p:nvPr>
            <p:ph type="dt" idx="16"/>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32" name="PlaceHolder 5"/>
          <p:cNvSpPr>
            <a:spLocks noGrp="1"/>
          </p:cNvSpPr>
          <p:nvPr>
            <p:ph type="ftr" idx="17"/>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33" name="PlaceHolder 6"/>
          <p:cNvSpPr>
            <a:spLocks noGrp="1"/>
          </p:cNvSpPr>
          <p:nvPr>
            <p:ph type="sldNum" idx="18"/>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AC948747-E8D7-4395-BC11-1F520C0D77A0}"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59" r:id="rId2"/>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38" name="PlaceHolder 2"/>
          <p:cNvSpPr>
            <a:spLocks noGrp="1"/>
          </p:cNvSpPr>
          <p:nvPr>
            <p:ph type="body"/>
          </p:nvPr>
        </p:nvSpPr>
        <p:spPr>
          <a:xfrm>
            <a:off x="457200" y="1535040"/>
            <a:ext cx="4039920" cy="639360"/>
          </a:xfrm>
          <a:prstGeom prst="rect">
            <a:avLst/>
          </a:prstGeom>
          <a:noFill/>
          <a:ln w="0">
            <a:noFill/>
          </a:ln>
        </p:spPr>
        <p:txBody>
          <a:bodyPr lIns="91440" rIns="91440" tIns="45720" bIns="45720" anchor="b">
            <a:noAutofit/>
          </a:bodyPr>
          <a:p>
            <a:pPr indent="0" defTabSz="914400">
              <a:lnSpc>
                <a:spcPct val="100000"/>
              </a:lnSpc>
              <a:spcBef>
                <a:spcPts val="479"/>
              </a:spcBef>
              <a:buNone/>
              <a:tabLst>
                <a:tab algn="l" pos="0"/>
              </a:tabLst>
            </a:pPr>
            <a:r>
              <a:rPr b="1" lang="en-US"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39" name="PlaceHolder 3"/>
          <p:cNvSpPr>
            <a:spLocks noGrp="1"/>
          </p:cNvSpPr>
          <p:nvPr>
            <p:ph type="body"/>
          </p:nvPr>
        </p:nvSpPr>
        <p:spPr>
          <a:xfrm>
            <a:off x="457200" y="2174760"/>
            <a:ext cx="4039920" cy="3951000"/>
          </a:xfrm>
          <a:prstGeom prst="rect">
            <a:avLst/>
          </a:prstGeom>
          <a:noFill/>
          <a:ln w="0">
            <a:noFill/>
          </a:ln>
        </p:spPr>
        <p:txBody>
          <a:bodyPr lIns="91440" rIns="91440" tIns="45720" bIns="45720" anchor="t">
            <a:noAutofit/>
          </a:bodyPr>
          <a:p>
            <a:pPr marL="343080" indent="-343080" defTabSz="914400">
              <a:lnSpc>
                <a:spcPct val="100000"/>
              </a:lnSpc>
              <a:spcBef>
                <a:spcPts val="479"/>
              </a:spcBef>
              <a:buClr>
                <a:srgbClr val="000000"/>
              </a:buClr>
              <a:buFont typeface="Arial"/>
              <a:buChar char="•"/>
            </a:pPr>
            <a:r>
              <a:rPr b="0" lang="en-US" sz="2400" spc="-1" strike="noStrike">
                <a:solidFill>
                  <a:schemeClr val="dk1"/>
                </a:solidFill>
                <a:latin typeface="Calibri"/>
              </a:rPr>
              <a:t>Click to edit Master text styles</a:t>
            </a:r>
            <a:endParaRPr b="0" lang="en-US" sz="2400" spc="-1" strike="noStrike">
              <a:solidFill>
                <a:schemeClr val="dk1"/>
              </a:solidFill>
              <a:latin typeface="Calibri"/>
            </a:endParaRPr>
          </a:p>
          <a:p>
            <a:pPr lvl="1" marL="743040" indent="-285840" defTabSz="914400">
              <a:lnSpc>
                <a:spcPct val="100000"/>
              </a:lnSpc>
              <a:spcBef>
                <a:spcPts val="400"/>
              </a:spcBef>
              <a:buClr>
                <a:srgbClr val="000000"/>
              </a:buClr>
              <a:buFont typeface="Arial"/>
              <a:buChar char="–"/>
            </a:pPr>
            <a:r>
              <a:rPr b="0" lang="en-US" sz="2000" spc="-1" strike="noStrike">
                <a:solidFill>
                  <a:schemeClr val="dk1"/>
                </a:solidFill>
                <a:latin typeface="Calibri"/>
              </a:rPr>
              <a:t>Second level</a:t>
            </a:r>
            <a:endParaRPr b="0" lang="en-US" sz="2000" spc="-1" strike="noStrike">
              <a:solidFill>
                <a:schemeClr val="dk1"/>
              </a:solidFill>
              <a:latin typeface="Calibri"/>
            </a:endParaRPr>
          </a:p>
          <a:p>
            <a:pPr lvl="2" marL="11430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Third level</a:t>
            </a:r>
            <a:endParaRPr b="0" lang="en-US" sz="1800" spc="-1" strike="noStrike">
              <a:solidFill>
                <a:schemeClr val="dk1"/>
              </a:solidFill>
              <a:latin typeface="Calibri"/>
            </a:endParaRPr>
          </a:p>
          <a:p>
            <a:pPr lvl="3" marL="1600200" indent="-228600" defTabSz="914400">
              <a:lnSpc>
                <a:spcPct val="100000"/>
              </a:lnSpc>
              <a:spcBef>
                <a:spcPts val="320"/>
              </a:spcBef>
              <a:buClr>
                <a:srgbClr val="000000"/>
              </a:buClr>
              <a:buFont typeface="Arial"/>
              <a:buChar char="–"/>
            </a:pPr>
            <a:r>
              <a:rPr b="0" lang="en-US" sz="1600" spc="-1" strike="noStrike">
                <a:solidFill>
                  <a:schemeClr val="dk1"/>
                </a:solidFill>
                <a:latin typeface="Calibri"/>
              </a:rPr>
              <a:t>Fourth level</a:t>
            </a:r>
            <a:endParaRPr b="0" lang="en-US" sz="1600" spc="-1" strike="noStrike">
              <a:solidFill>
                <a:schemeClr val="dk1"/>
              </a:solidFill>
              <a:latin typeface="Calibri"/>
            </a:endParaRPr>
          </a:p>
          <a:p>
            <a:pPr lvl="4" marL="2057400" indent="-228600" defTabSz="914400">
              <a:lnSpc>
                <a:spcPct val="100000"/>
              </a:lnSpc>
              <a:spcBef>
                <a:spcPts val="320"/>
              </a:spcBef>
              <a:buClr>
                <a:srgbClr val="000000"/>
              </a:buClr>
              <a:buFont typeface="Arial"/>
              <a:buChar char="»"/>
            </a:pPr>
            <a:r>
              <a:rPr b="0" lang="en-US" sz="1600" spc="-1" strike="noStrike">
                <a:solidFill>
                  <a:schemeClr val="dk1"/>
                </a:solidFill>
                <a:latin typeface="Calibri"/>
              </a:rPr>
              <a:t>Fifth level</a:t>
            </a:r>
            <a:endParaRPr b="0" lang="en-US" sz="1600" spc="-1" strike="noStrike">
              <a:solidFill>
                <a:schemeClr val="dk1"/>
              </a:solidFill>
              <a:latin typeface="Calibri"/>
            </a:endParaRPr>
          </a:p>
        </p:txBody>
      </p:sp>
      <p:sp>
        <p:nvSpPr>
          <p:cNvPr id="40" name="PlaceHolder 4"/>
          <p:cNvSpPr>
            <a:spLocks noGrp="1"/>
          </p:cNvSpPr>
          <p:nvPr>
            <p:ph type="body"/>
          </p:nvPr>
        </p:nvSpPr>
        <p:spPr>
          <a:xfrm>
            <a:off x="4645080" y="1535040"/>
            <a:ext cx="4041360" cy="639360"/>
          </a:xfrm>
          <a:prstGeom prst="rect">
            <a:avLst/>
          </a:prstGeom>
          <a:noFill/>
          <a:ln w="0">
            <a:noFill/>
          </a:ln>
        </p:spPr>
        <p:txBody>
          <a:bodyPr lIns="91440" rIns="91440" tIns="45720" bIns="45720" anchor="b">
            <a:noAutofit/>
          </a:bodyPr>
          <a:p>
            <a:pPr indent="0" defTabSz="914400">
              <a:lnSpc>
                <a:spcPct val="100000"/>
              </a:lnSpc>
              <a:spcBef>
                <a:spcPts val="479"/>
              </a:spcBef>
              <a:buNone/>
              <a:tabLst>
                <a:tab algn="l" pos="0"/>
              </a:tabLst>
            </a:pPr>
            <a:r>
              <a:rPr b="1" lang="en-US" sz="2400" spc="-1" strike="noStrike">
                <a:solidFill>
                  <a:schemeClr val="dk1"/>
                </a:solidFill>
                <a:latin typeface="Calibri"/>
              </a:rPr>
              <a:t>Click to edit Master text styles</a:t>
            </a:r>
            <a:endParaRPr b="0" lang="en-US" sz="2400" spc="-1" strike="noStrike">
              <a:solidFill>
                <a:schemeClr val="dk1"/>
              </a:solidFill>
              <a:latin typeface="Calibri"/>
            </a:endParaRPr>
          </a:p>
        </p:txBody>
      </p:sp>
      <p:sp>
        <p:nvSpPr>
          <p:cNvPr id="41" name="PlaceHolder 5"/>
          <p:cNvSpPr>
            <a:spLocks noGrp="1"/>
          </p:cNvSpPr>
          <p:nvPr>
            <p:ph type="body"/>
          </p:nvPr>
        </p:nvSpPr>
        <p:spPr>
          <a:xfrm>
            <a:off x="4645080" y="2174760"/>
            <a:ext cx="4041360" cy="3951000"/>
          </a:xfrm>
          <a:prstGeom prst="rect">
            <a:avLst/>
          </a:prstGeom>
          <a:noFill/>
          <a:ln w="0">
            <a:noFill/>
          </a:ln>
        </p:spPr>
        <p:txBody>
          <a:bodyPr lIns="91440" rIns="91440" tIns="45720" bIns="45720" anchor="t">
            <a:noAutofit/>
          </a:bodyPr>
          <a:p>
            <a:pPr marL="343080" indent="-343080" defTabSz="914400">
              <a:lnSpc>
                <a:spcPct val="100000"/>
              </a:lnSpc>
              <a:spcBef>
                <a:spcPts val="479"/>
              </a:spcBef>
              <a:buClr>
                <a:srgbClr val="000000"/>
              </a:buClr>
              <a:buFont typeface="Arial"/>
              <a:buChar char="•"/>
            </a:pPr>
            <a:r>
              <a:rPr b="0" lang="en-US" sz="2400" spc="-1" strike="noStrike">
                <a:solidFill>
                  <a:schemeClr val="dk1"/>
                </a:solidFill>
                <a:latin typeface="Calibri"/>
              </a:rPr>
              <a:t>Click to edit Master text styles</a:t>
            </a:r>
            <a:endParaRPr b="0" lang="en-US" sz="2400" spc="-1" strike="noStrike">
              <a:solidFill>
                <a:schemeClr val="dk1"/>
              </a:solidFill>
              <a:latin typeface="Calibri"/>
            </a:endParaRPr>
          </a:p>
          <a:p>
            <a:pPr lvl="1" marL="743040" indent="-285840" defTabSz="914400">
              <a:lnSpc>
                <a:spcPct val="100000"/>
              </a:lnSpc>
              <a:spcBef>
                <a:spcPts val="400"/>
              </a:spcBef>
              <a:buClr>
                <a:srgbClr val="000000"/>
              </a:buClr>
              <a:buFont typeface="Arial"/>
              <a:buChar char="–"/>
            </a:pPr>
            <a:r>
              <a:rPr b="0" lang="en-US" sz="2000" spc="-1" strike="noStrike">
                <a:solidFill>
                  <a:schemeClr val="dk1"/>
                </a:solidFill>
                <a:latin typeface="Calibri"/>
              </a:rPr>
              <a:t>Second level</a:t>
            </a:r>
            <a:endParaRPr b="0" lang="en-US" sz="2000" spc="-1" strike="noStrike">
              <a:solidFill>
                <a:schemeClr val="dk1"/>
              </a:solidFill>
              <a:latin typeface="Calibri"/>
            </a:endParaRPr>
          </a:p>
          <a:p>
            <a:pPr lvl="2" marL="1143000" indent="-228600" defTabSz="914400">
              <a:lnSpc>
                <a:spcPct val="100000"/>
              </a:lnSpc>
              <a:spcBef>
                <a:spcPts val="360"/>
              </a:spcBef>
              <a:buClr>
                <a:srgbClr val="000000"/>
              </a:buClr>
              <a:buFont typeface="Arial"/>
              <a:buChar char="•"/>
            </a:pPr>
            <a:r>
              <a:rPr b="0" lang="en-US" sz="1800" spc="-1" strike="noStrike">
                <a:solidFill>
                  <a:schemeClr val="dk1"/>
                </a:solidFill>
                <a:latin typeface="Calibri"/>
              </a:rPr>
              <a:t>Third level</a:t>
            </a:r>
            <a:endParaRPr b="0" lang="en-US" sz="1800" spc="-1" strike="noStrike">
              <a:solidFill>
                <a:schemeClr val="dk1"/>
              </a:solidFill>
              <a:latin typeface="Calibri"/>
            </a:endParaRPr>
          </a:p>
          <a:p>
            <a:pPr lvl="3" marL="1600200" indent="-228600" defTabSz="914400">
              <a:lnSpc>
                <a:spcPct val="100000"/>
              </a:lnSpc>
              <a:spcBef>
                <a:spcPts val="320"/>
              </a:spcBef>
              <a:buClr>
                <a:srgbClr val="000000"/>
              </a:buClr>
              <a:buFont typeface="Arial"/>
              <a:buChar char="–"/>
            </a:pPr>
            <a:r>
              <a:rPr b="0" lang="en-US" sz="1600" spc="-1" strike="noStrike">
                <a:solidFill>
                  <a:schemeClr val="dk1"/>
                </a:solidFill>
                <a:latin typeface="Calibri"/>
              </a:rPr>
              <a:t>Fourth level</a:t>
            </a:r>
            <a:endParaRPr b="0" lang="en-US" sz="1600" spc="-1" strike="noStrike">
              <a:solidFill>
                <a:schemeClr val="dk1"/>
              </a:solidFill>
              <a:latin typeface="Calibri"/>
            </a:endParaRPr>
          </a:p>
          <a:p>
            <a:pPr lvl="4" marL="2057400" indent="-228600" defTabSz="914400">
              <a:lnSpc>
                <a:spcPct val="100000"/>
              </a:lnSpc>
              <a:spcBef>
                <a:spcPts val="320"/>
              </a:spcBef>
              <a:buClr>
                <a:srgbClr val="000000"/>
              </a:buClr>
              <a:buFont typeface="Arial"/>
              <a:buChar char="»"/>
            </a:pPr>
            <a:r>
              <a:rPr b="0" lang="en-US" sz="1600" spc="-1" strike="noStrike">
                <a:solidFill>
                  <a:schemeClr val="dk1"/>
                </a:solidFill>
                <a:latin typeface="Calibri"/>
              </a:rPr>
              <a:t>Fifth level</a:t>
            </a:r>
            <a:endParaRPr b="0" lang="en-US" sz="1600" spc="-1" strike="noStrike">
              <a:solidFill>
                <a:schemeClr val="dk1"/>
              </a:solidFill>
              <a:latin typeface="Calibri"/>
            </a:endParaRPr>
          </a:p>
        </p:txBody>
      </p:sp>
      <p:sp>
        <p:nvSpPr>
          <p:cNvPr id="42" name="PlaceHolder 6"/>
          <p:cNvSpPr>
            <a:spLocks noGrp="1"/>
          </p:cNvSpPr>
          <p:nvPr>
            <p:ph type="dt" idx="19"/>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43" name="PlaceHolder 7"/>
          <p:cNvSpPr>
            <a:spLocks noGrp="1"/>
          </p:cNvSpPr>
          <p:nvPr>
            <p:ph type="ftr" idx="20"/>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44" name="PlaceHolder 8"/>
          <p:cNvSpPr>
            <a:spLocks noGrp="1"/>
          </p:cNvSpPr>
          <p:nvPr>
            <p:ph type="sldNum" idx="21"/>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D315B400-E67A-4446-82FF-F43249A01FFE}"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5" name="PlaceHolder 1"/>
          <p:cNvSpPr>
            <a:spLocks noGrp="1"/>
          </p:cNvSpPr>
          <p:nvPr>
            <p:ph type="title"/>
          </p:nvPr>
        </p:nvSpPr>
        <p:spPr>
          <a:xfrm>
            <a:off x="457200" y="274680"/>
            <a:ext cx="8229240" cy="1142640"/>
          </a:xfrm>
          <a:prstGeom prst="rect">
            <a:avLst/>
          </a:prstGeom>
          <a:noFill/>
          <a:ln w="0">
            <a:noFill/>
          </a:ln>
        </p:spPr>
        <p:txBody>
          <a:bodyPr lIns="91440" rIns="91440" tIns="45720" bIns="45720" anchor="ctr">
            <a:noAutofit/>
          </a:bodyPr>
          <a:p>
            <a:pPr indent="0" algn="ctr" defTabSz="914400">
              <a:lnSpc>
                <a:spcPct val="100000"/>
              </a:lnSpc>
              <a:buNone/>
            </a:pPr>
            <a:r>
              <a:rPr b="0" lang="en-US" sz="4400" spc="-1" strike="noStrike">
                <a:solidFill>
                  <a:schemeClr val="dk1"/>
                </a:solidFill>
                <a:latin typeface="Calibri"/>
              </a:rPr>
              <a:t>Click to edit Master title style</a:t>
            </a:r>
            <a:endParaRPr b="0" lang="en-US" sz="4400" spc="-1" strike="noStrike">
              <a:solidFill>
                <a:schemeClr val="dk1"/>
              </a:solidFill>
              <a:latin typeface="Calibri"/>
            </a:endParaRPr>
          </a:p>
        </p:txBody>
      </p:sp>
      <p:sp>
        <p:nvSpPr>
          <p:cNvPr id="46" name="PlaceHolder 2"/>
          <p:cNvSpPr>
            <a:spLocks noGrp="1"/>
          </p:cNvSpPr>
          <p:nvPr>
            <p:ph type="dt" idx="22"/>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47" name="PlaceHolder 3"/>
          <p:cNvSpPr>
            <a:spLocks noGrp="1"/>
          </p:cNvSpPr>
          <p:nvPr>
            <p:ph type="ftr" idx="23"/>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48" name="PlaceHolder 4"/>
          <p:cNvSpPr>
            <a:spLocks noGrp="1"/>
          </p:cNvSpPr>
          <p:nvPr>
            <p:ph type="sldNum" idx="24"/>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2682398C-EB8F-4F8E-A876-D11EF959631D}"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3" r:id="rId2"/>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0" name="PlaceHolder 1"/>
          <p:cNvSpPr>
            <a:spLocks noGrp="1"/>
          </p:cNvSpPr>
          <p:nvPr>
            <p:ph type="dt" idx="25"/>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51" name="PlaceHolder 2"/>
          <p:cNvSpPr>
            <a:spLocks noGrp="1"/>
          </p:cNvSpPr>
          <p:nvPr>
            <p:ph type="ftr" idx="26"/>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52" name="PlaceHolder 3"/>
          <p:cNvSpPr>
            <a:spLocks noGrp="1"/>
          </p:cNvSpPr>
          <p:nvPr>
            <p:ph type="sldNum" idx="27"/>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EB728981-A790-490F-9662-00019576D15B}"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
        <p:nvSpPr>
          <p:cNvPr id="53" name="PlaceHolder 4"/>
          <p:cNvSpPr>
            <a:spLocks noGrp="1"/>
          </p:cNvSpPr>
          <p:nvPr>
            <p:ph type="title"/>
          </p:nvPr>
        </p:nvSpPr>
        <p:spPr>
          <a:xfrm>
            <a:off x="914400" y="410400"/>
            <a:ext cx="16458840" cy="1717560"/>
          </a:xfrm>
          <a:prstGeom prst="rect">
            <a:avLst/>
          </a:prstGeom>
          <a:noFill/>
          <a:ln w="0">
            <a:noFill/>
          </a:ln>
        </p:spPr>
        <p:txBody>
          <a:bodyPr lIns="0" rIns="0" tIns="0" bIns="0" anchor="ctr">
            <a:noAutofit/>
          </a:bodyPr>
          <a:p>
            <a:pPr indent="0">
              <a:buNone/>
            </a:pPr>
            <a:r>
              <a:rPr b="0" lang="en-US" sz="1800" spc="-1" strike="noStrike">
                <a:solidFill>
                  <a:schemeClr val="dk1"/>
                </a:solidFill>
                <a:latin typeface="Calibri"/>
              </a:rPr>
              <a:t>Cliquez pour éditer le format du texte-titre</a:t>
            </a:r>
            <a:endParaRPr b="0" lang="en-US" sz="1800" spc="-1" strike="noStrike">
              <a:solidFill>
                <a:schemeClr val="dk1"/>
              </a:solidFill>
              <a:latin typeface="Calibri"/>
            </a:endParaRPr>
          </a:p>
        </p:txBody>
      </p:sp>
      <p:sp>
        <p:nvSpPr>
          <p:cNvPr id="54" name="PlaceHolder 5"/>
          <p:cNvSpPr>
            <a:spLocks noGrp="1"/>
          </p:cNvSpPr>
          <p:nvPr>
            <p:ph type="body"/>
          </p:nvPr>
        </p:nvSpPr>
        <p:spPr>
          <a:xfrm>
            <a:off x="914400" y="2406960"/>
            <a:ext cx="16458840" cy="596592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Calibri"/>
              </a:rPr>
              <a:t>Cliquez pour éditer le format du plan de texte</a:t>
            </a:r>
            <a:endParaRPr b="0" lang="en-US" sz="320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2400" spc="-1" strike="noStrike">
                <a:solidFill>
                  <a:schemeClr val="dk1"/>
                </a:solidFill>
                <a:latin typeface="Calibri"/>
              </a:rPr>
              <a:t>Second niveau de plan</a:t>
            </a:r>
            <a:endParaRPr b="0" lang="en-US" sz="240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2000" spc="-1" strike="noStrike">
                <a:solidFill>
                  <a:schemeClr val="dk1"/>
                </a:solidFill>
                <a:latin typeface="Calibri"/>
              </a:rPr>
              <a:t>Troisième niveau de plan</a:t>
            </a:r>
            <a:endParaRPr b="0" lang="en-US" sz="200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2000" spc="-1" strike="noStrike">
                <a:solidFill>
                  <a:schemeClr val="dk1"/>
                </a:solidFill>
                <a:latin typeface="Calibri"/>
              </a:rPr>
              <a:t>Quatrième niveau de plan</a:t>
            </a:r>
            <a:endParaRPr b="0" lang="en-US" sz="200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2000" spc="-1" strike="noStrike">
                <a:solidFill>
                  <a:schemeClr val="dk1"/>
                </a:solidFill>
                <a:latin typeface="Calibri"/>
              </a:rPr>
              <a:t>Cinquième niveau de plan</a:t>
            </a:r>
            <a:endParaRPr b="0" lang="en-US" sz="200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2000" spc="-1" strike="noStrike">
                <a:solidFill>
                  <a:schemeClr val="dk1"/>
                </a:solidFill>
                <a:latin typeface="Calibri"/>
              </a:rPr>
              <a:t>Sixième niveau de plan</a:t>
            </a:r>
            <a:endParaRPr b="0" lang="en-US" sz="200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2000" spc="-1" strike="noStrike">
                <a:solidFill>
                  <a:schemeClr val="dk1"/>
                </a:solidFill>
                <a:latin typeface="Calibri"/>
              </a:rPr>
              <a:t>Septième niveau de plan</a:t>
            </a:r>
            <a:endParaRPr b="0" lang="en-US" sz="2000" spc="-1" strike="noStrike">
              <a:solidFill>
                <a:schemeClr val="dk1"/>
              </a:solidFill>
              <a:latin typeface="Calibri"/>
            </a:endParaRPr>
          </a:p>
        </p:txBody>
      </p:sp>
    </p:spTree>
  </p:cSld>
  <p:clrMap bg1="lt1" bg2="lt2" tx1="dk1" tx2="dk2" accent1="accent1" accent2="accent2" accent3="accent3" accent4="accent4" accent5="accent5" accent6="accent6" hlink="hlink" folHlink="folHlink"/>
  <p:sldLayoutIdLst>
    <p:sldLayoutId id="2147483665" r:id="rId2"/>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457200" y="272880"/>
            <a:ext cx="3007800" cy="1161720"/>
          </a:xfrm>
          <a:prstGeom prst="rect">
            <a:avLst/>
          </a:prstGeom>
          <a:noFill/>
          <a:ln w="0">
            <a:noFill/>
          </a:ln>
        </p:spPr>
        <p:txBody>
          <a:bodyPr lIns="91440" rIns="91440" tIns="45720" bIns="45720" anchor="b">
            <a:noAutofit/>
          </a:bodyPr>
          <a:p>
            <a:pPr indent="0" defTabSz="914400">
              <a:lnSpc>
                <a:spcPct val="100000"/>
              </a:lnSpc>
              <a:buNone/>
            </a:pPr>
            <a:r>
              <a:rPr b="1" lang="en-US" sz="2000" spc="-1" strike="noStrike">
                <a:solidFill>
                  <a:schemeClr val="dk1"/>
                </a:solidFill>
                <a:latin typeface="Calibri"/>
              </a:rPr>
              <a:t>Click to edit Master title style</a:t>
            </a:r>
            <a:endParaRPr b="0" lang="en-US" sz="2000" spc="-1" strike="noStrike">
              <a:solidFill>
                <a:schemeClr val="dk1"/>
              </a:solidFill>
              <a:latin typeface="Calibri"/>
            </a:endParaRPr>
          </a:p>
        </p:txBody>
      </p:sp>
      <p:sp>
        <p:nvSpPr>
          <p:cNvPr id="56" name="PlaceHolder 2"/>
          <p:cNvSpPr>
            <a:spLocks noGrp="1"/>
          </p:cNvSpPr>
          <p:nvPr>
            <p:ph type="body"/>
          </p:nvPr>
        </p:nvSpPr>
        <p:spPr>
          <a:xfrm>
            <a:off x="3575160" y="272880"/>
            <a:ext cx="5111280" cy="5852880"/>
          </a:xfrm>
          <a:prstGeom prst="rect">
            <a:avLst/>
          </a:prstGeom>
          <a:noFill/>
          <a:ln w="0">
            <a:noFill/>
          </a:ln>
        </p:spPr>
        <p:txBody>
          <a:bodyPr lIns="91440" rIns="91440" tIns="45720" bIns="45720" anchor="t">
            <a:noAutofit/>
          </a:bodyPr>
          <a:p>
            <a:pPr marL="343080" indent="-343080" defTabSz="914400">
              <a:lnSpc>
                <a:spcPct val="100000"/>
              </a:lnSpc>
              <a:spcBef>
                <a:spcPts val="641"/>
              </a:spcBef>
              <a:buClr>
                <a:srgbClr val="000000"/>
              </a:buClr>
              <a:buFont typeface="Arial"/>
              <a:buChar char="•"/>
            </a:pPr>
            <a:r>
              <a:rPr b="0" lang="en-US" sz="3200" spc="-1" strike="noStrike">
                <a:solidFill>
                  <a:schemeClr val="dk1"/>
                </a:solidFill>
                <a:latin typeface="Calibri"/>
              </a:rPr>
              <a:t>Click to edit Master text styles</a:t>
            </a:r>
            <a:endParaRPr b="0" lang="en-US" sz="3200" spc="-1" strike="noStrike">
              <a:solidFill>
                <a:schemeClr val="dk1"/>
              </a:solidFill>
              <a:latin typeface="Calibri"/>
            </a:endParaRPr>
          </a:p>
          <a:p>
            <a:pPr lvl="1" marL="743040" indent="-285840" defTabSz="914400">
              <a:lnSpc>
                <a:spcPct val="100000"/>
              </a:lnSpc>
              <a:spcBef>
                <a:spcPts val="561"/>
              </a:spcBef>
              <a:buClr>
                <a:srgbClr val="000000"/>
              </a:buClr>
              <a:buFont typeface="Arial"/>
              <a:buChar char="–"/>
            </a:pPr>
            <a:r>
              <a:rPr b="0" lang="en-US" sz="2800" spc="-1" strike="noStrike">
                <a:solidFill>
                  <a:schemeClr val="dk1"/>
                </a:solidFill>
                <a:latin typeface="Calibri"/>
              </a:rPr>
              <a:t>Second level</a:t>
            </a:r>
            <a:endParaRPr b="0" lang="en-US" sz="2800" spc="-1" strike="noStrike">
              <a:solidFill>
                <a:schemeClr val="dk1"/>
              </a:solidFill>
              <a:latin typeface="Calibri"/>
            </a:endParaRPr>
          </a:p>
          <a:p>
            <a:pPr lvl="2" marL="1143000" indent="-228600" defTabSz="914400">
              <a:lnSpc>
                <a:spcPct val="100000"/>
              </a:lnSpc>
              <a:spcBef>
                <a:spcPts val="479"/>
              </a:spcBef>
              <a:buClr>
                <a:srgbClr val="000000"/>
              </a:buClr>
              <a:buFont typeface="Arial"/>
              <a:buChar char="•"/>
            </a:pPr>
            <a:r>
              <a:rPr b="0" lang="en-US" sz="2400" spc="-1" strike="noStrike">
                <a:solidFill>
                  <a:schemeClr val="dk1"/>
                </a:solidFill>
                <a:latin typeface="Calibri"/>
              </a:rPr>
              <a:t>Third level</a:t>
            </a:r>
            <a:endParaRPr b="0" lang="en-US" sz="2400" spc="-1" strike="noStrike">
              <a:solidFill>
                <a:schemeClr val="dk1"/>
              </a:solidFill>
              <a:latin typeface="Calibri"/>
            </a:endParaRPr>
          </a:p>
          <a:p>
            <a:pPr lvl="3" marL="16002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Fourth level</a:t>
            </a:r>
            <a:endParaRPr b="0" lang="en-US" sz="2000" spc="-1" strike="noStrike">
              <a:solidFill>
                <a:schemeClr val="dk1"/>
              </a:solidFill>
              <a:latin typeface="Calibri"/>
            </a:endParaRPr>
          </a:p>
          <a:p>
            <a:pPr lvl="4" marL="2057400" indent="-228600" defTabSz="914400">
              <a:lnSpc>
                <a:spcPct val="100000"/>
              </a:lnSpc>
              <a:spcBef>
                <a:spcPts val="400"/>
              </a:spcBef>
              <a:buClr>
                <a:srgbClr val="000000"/>
              </a:buClr>
              <a:buFont typeface="Arial"/>
              <a:buChar char="»"/>
            </a:pPr>
            <a:r>
              <a:rPr b="0" lang="en-US" sz="2000" spc="-1" strike="noStrike">
                <a:solidFill>
                  <a:schemeClr val="dk1"/>
                </a:solidFill>
                <a:latin typeface="Calibri"/>
              </a:rPr>
              <a:t>Fifth level</a:t>
            </a:r>
            <a:endParaRPr b="0" lang="en-US" sz="2000" spc="-1" strike="noStrike">
              <a:solidFill>
                <a:schemeClr val="dk1"/>
              </a:solidFill>
              <a:latin typeface="Calibri"/>
            </a:endParaRPr>
          </a:p>
        </p:txBody>
      </p:sp>
      <p:sp>
        <p:nvSpPr>
          <p:cNvPr id="57" name="PlaceHolder 3"/>
          <p:cNvSpPr>
            <a:spLocks noGrp="1"/>
          </p:cNvSpPr>
          <p:nvPr>
            <p:ph type="body"/>
          </p:nvPr>
        </p:nvSpPr>
        <p:spPr>
          <a:xfrm>
            <a:off x="457200" y="1434960"/>
            <a:ext cx="3007800" cy="4690800"/>
          </a:xfrm>
          <a:prstGeom prst="rect">
            <a:avLst/>
          </a:prstGeom>
          <a:noFill/>
          <a:ln w="0">
            <a:noFill/>
          </a:ln>
        </p:spPr>
        <p:txBody>
          <a:bodyPr lIns="91440" rIns="91440" tIns="45720" bIns="45720" anchor="t">
            <a:noAutofit/>
          </a:bodyPr>
          <a:p>
            <a:pPr indent="0" defTabSz="914400">
              <a:lnSpc>
                <a:spcPct val="100000"/>
              </a:lnSpc>
              <a:spcBef>
                <a:spcPts val="281"/>
              </a:spcBef>
              <a:buNone/>
              <a:tabLst>
                <a:tab algn="l" pos="0"/>
              </a:tabLst>
            </a:pPr>
            <a:r>
              <a:rPr b="0" lang="en-US" sz="1400" spc="-1" strike="noStrike">
                <a:solidFill>
                  <a:schemeClr val="dk1"/>
                </a:solidFill>
                <a:latin typeface="Calibri"/>
              </a:rPr>
              <a:t>Click to edit Master text styles</a:t>
            </a:r>
            <a:endParaRPr b="0" lang="en-US" sz="1400" spc="-1" strike="noStrike">
              <a:solidFill>
                <a:schemeClr val="dk1"/>
              </a:solidFill>
              <a:latin typeface="Calibri"/>
            </a:endParaRPr>
          </a:p>
        </p:txBody>
      </p:sp>
      <p:sp>
        <p:nvSpPr>
          <p:cNvPr id="58" name="PlaceHolder 4"/>
          <p:cNvSpPr>
            <a:spLocks noGrp="1"/>
          </p:cNvSpPr>
          <p:nvPr>
            <p:ph type="dt" idx="28"/>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59" name="PlaceHolder 5"/>
          <p:cNvSpPr>
            <a:spLocks noGrp="1"/>
          </p:cNvSpPr>
          <p:nvPr>
            <p:ph type="ftr" idx="29"/>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60" name="PlaceHolder 6"/>
          <p:cNvSpPr>
            <a:spLocks noGrp="1"/>
          </p:cNvSpPr>
          <p:nvPr>
            <p:ph type="sldNum" idx="30"/>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2CAF079C-6A4D-4C2E-AE83-90F2F8F5BB62}"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7" r:id="rId2"/>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1792440" y="4800600"/>
            <a:ext cx="5486040" cy="566280"/>
          </a:xfrm>
          <a:prstGeom prst="rect">
            <a:avLst/>
          </a:prstGeom>
          <a:noFill/>
          <a:ln w="0">
            <a:noFill/>
          </a:ln>
        </p:spPr>
        <p:txBody>
          <a:bodyPr lIns="91440" rIns="91440" tIns="45720" bIns="45720" anchor="b">
            <a:noAutofit/>
          </a:bodyPr>
          <a:p>
            <a:pPr indent="0" defTabSz="914400">
              <a:lnSpc>
                <a:spcPct val="100000"/>
              </a:lnSpc>
              <a:buNone/>
            </a:pPr>
            <a:r>
              <a:rPr b="1" lang="en-US" sz="2000" spc="-1" strike="noStrike">
                <a:solidFill>
                  <a:schemeClr val="dk1"/>
                </a:solidFill>
                <a:latin typeface="Calibri"/>
              </a:rPr>
              <a:t>Click to edit Master title style</a:t>
            </a:r>
            <a:endParaRPr b="0" lang="en-US" sz="2000" spc="-1" strike="noStrike">
              <a:solidFill>
                <a:schemeClr val="dk1"/>
              </a:solidFill>
              <a:latin typeface="Calibri"/>
            </a:endParaRPr>
          </a:p>
        </p:txBody>
      </p:sp>
      <p:sp>
        <p:nvSpPr>
          <p:cNvPr id="62" name="PlaceHolder 2"/>
          <p:cNvSpPr>
            <a:spLocks noGrp="1"/>
          </p:cNvSpPr>
          <p:nvPr>
            <p:ph type="body"/>
          </p:nvPr>
        </p:nvSpPr>
        <p:spPr>
          <a:xfrm>
            <a:off x="1792440" y="612720"/>
            <a:ext cx="5486040" cy="4114440"/>
          </a:xfrm>
          <a:prstGeom prst="rect">
            <a:avLst/>
          </a:prstGeom>
          <a:noFill/>
          <a:ln w="0">
            <a:noFill/>
          </a:ln>
        </p:spPr>
        <p:txBody>
          <a:bodyPr lIns="90000" rIns="90000" tIns="45000" bIns="45000" anchor="t">
            <a:noAutofit/>
          </a:bodyPr>
          <a:p>
            <a:pPr marL="432000" indent="-324000">
              <a:spcBef>
                <a:spcPts val="1417"/>
              </a:spcBef>
              <a:buClr>
                <a:srgbClr val="000000"/>
              </a:buClr>
              <a:buSzPct val="45000"/>
              <a:buFont typeface="Wingdings" charset="2"/>
              <a:buChar char=""/>
            </a:pPr>
            <a:r>
              <a:rPr b="0" lang="en-US" sz="3200" spc="-1" strike="noStrike">
                <a:solidFill>
                  <a:schemeClr val="dk1"/>
                </a:solidFill>
                <a:latin typeface="Calibri"/>
              </a:rPr>
              <a:t>Cliquez pour éditer le format du plan de texte</a:t>
            </a:r>
            <a:endParaRPr b="0" lang="en-US" sz="3200" spc="-1" strike="noStrike">
              <a:solidFill>
                <a:schemeClr val="dk1"/>
              </a:solidFill>
              <a:latin typeface="Calibri"/>
            </a:endParaRPr>
          </a:p>
          <a:p>
            <a:pPr lvl="1" marL="864000" indent="-324000">
              <a:spcBef>
                <a:spcPts val="1134"/>
              </a:spcBef>
              <a:buClr>
                <a:srgbClr val="000000"/>
              </a:buClr>
              <a:buSzPct val="75000"/>
              <a:buFont typeface="Symbol" charset="2"/>
              <a:buChar char=""/>
            </a:pPr>
            <a:r>
              <a:rPr b="0" lang="en-US" sz="3200" spc="-1" strike="noStrike">
                <a:solidFill>
                  <a:schemeClr val="dk1"/>
                </a:solidFill>
                <a:latin typeface="Calibri"/>
              </a:rPr>
              <a:t>Second niveau de plan</a:t>
            </a:r>
            <a:endParaRPr b="0" lang="en-US" sz="3200" spc="-1" strike="noStrike">
              <a:solidFill>
                <a:schemeClr val="dk1"/>
              </a:solidFill>
              <a:latin typeface="Calibri"/>
            </a:endParaRPr>
          </a:p>
          <a:p>
            <a:pPr lvl="2" marL="1296000" indent="-288000">
              <a:spcBef>
                <a:spcPts val="850"/>
              </a:spcBef>
              <a:buClr>
                <a:srgbClr val="000000"/>
              </a:buClr>
              <a:buSzPct val="45000"/>
              <a:buFont typeface="Wingdings" charset="2"/>
              <a:buChar char=""/>
            </a:pPr>
            <a:r>
              <a:rPr b="0" lang="en-US" sz="3200" spc="-1" strike="noStrike">
                <a:solidFill>
                  <a:schemeClr val="dk1"/>
                </a:solidFill>
                <a:latin typeface="Calibri"/>
              </a:rPr>
              <a:t>Troisième niveau de plan</a:t>
            </a:r>
            <a:endParaRPr b="0" lang="en-US" sz="3200" spc="-1" strike="noStrike">
              <a:solidFill>
                <a:schemeClr val="dk1"/>
              </a:solidFill>
              <a:latin typeface="Calibri"/>
            </a:endParaRPr>
          </a:p>
          <a:p>
            <a:pPr lvl="3" marL="1728000" indent="-216000">
              <a:spcBef>
                <a:spcPts val="567"/>
              </a:spcBef>
              <a:buClr>
                <a:srgbClr val="000000"/>
              </a:buClr>
              <a:buSzPct val="75000"/>
              <a:buFont typeface="Symbol" charset="2"/>
              <a:buChar char=""/>
            </a:pPr>
            <a:r>
              <a:rPr b="0" lang="en-US" sz="3200" spc="-1" strike="noStrike">
                <a:solidFill>
                  <a:schemeClr val="dk1"/>
                </a:solidFill>
                <a:latin typeface="Calibri"/>
              </a:rPr>
              <a:t>Quatrième niveau de plan</a:t>
            </a:r>
            <a:endParaRPr b="0" lang="en-US" sz="3200" spc="-1" strike="noStrike">
              <a:solidFill>
                <a:schemeClr val="dk1"/>
              </a:solidFill>
              <a:latin typeface="Calibri"/>
            </a:endParaRPr>
          </a:p>
          <a:p>
            <a:pPr lvl="4" marL="2160000" indent="-216000">
              <a:spcBef>
                <a:spcPts val="283"/>
              </a:spcBef>
              <a:buClr>
                <a:srgbClr val="000000"/>
              </a:buClr>
              <a:buSzPct val="45000"/>
              <a:buFont typeface="Wingdings" charset="2"/>
              <a:buChar char=""/>
            </a:pPr>
            <a:r>
              <a:rPr b="0" lang="en-US" sz="3200" spc="-1" strike="noStrike">
                <a:solidFill>
                  <a:schemeClr val="dk1"/>
                </a:solidFill>
                <a:latin typeface="Calibri"/>
              </a:rPr>
              <a:t>Cinquième niveau de plan</a:t>
            </a:r>
            <a:endParaRPr b="0" lang="en-US" sz="3200" spc="-1" strike="noStrike">
              <a:solidFill>
                <a:schemeClr val="dk1"/>
              </a:solidFill>
              <a:latin typeface="Calibri"/>
            </a:endParaRPr>
          </a:p>
          <a:p>
            <a:pPr lvl="5" marL="2592000" indent="-216000">
              <a:spcBef>
                <a:spcPts val="283"/>
              </a:spcBef>
              <a:buClr>
                <a:srgbClr val="000000"/>
              </a:buClr>
              <a:buSzPct val="45000"/>
              <a:buFont typeface="Wingdings" charset="2"/>
              <a:buChar char=""/>
            </a:pPr>
            <a:r>
              <a:rPr b="0" lang="en-US" sz="3200" spc="-1" strike="noStrike">
                <a:solidFill>
                  <a:schemeClr val="dk1"/>
                </a:solidFill>
                <a:latin typeface="Calibri"/>
              </a:rPr>
              <a:t>Sixième niveau de plan</a:t>
            </a:r>
            <a:endParaRPr b="0" lang="en-US" sz="3200" spc="-1" strike="noStrike">
              <a:solidFill>
                <a:schemeClr val="dk1"/>
              </a:solidFill>
              <a:latin typeface="Calibri"/>
            </a:endParaRPr>
          </a:p>
          <a:p>
            <a:pPr lvl="6" marL="3024000" indent="-216000">
              <a:spcBef>
                <a:spcPts val="283"/>
              </a:spcBef>
              <a:buClr>
                <a:srgbClr val="000000"/>
              </a:buClr>
              <a:buSzPct val="45000"/>
              <a:buFont typeface="Wingdings" charset="2"/>
              <a:buChar char=""/>
            </a:pPr>
            <a:r>
              <a:rPr b="0" lang="en-US" sz="3200" spc="-1" strike="noStrike">
                <a:solidFill>
                  <a:schemeClr val="dk1"/>
                </a:solidFill>
                <a:latin typeface="Calibri"/>
              </a:rPr>
              <a:t>Septième niveau de plan</a:t>
            </a:r>
            <a:endParaRPr b="0" lang="en-US" sz="3200" spc="-1" strike="noStrike">
              <a:solidFill>
                <a:schemeClr val="dk1"/>
              </a:solidFill>
              <a:latin typeface="Calibri"/>
            </a:endParaRPr>
          </a:p>
        </p:txBody>
      </p:sp>
      <p:sp>
        <p:nvSpPr>
          <p:cNvPr id="63" name="PlaceHolder 3"/>
          <p:cNvSpPr>
            <a:spLocks noGrp="1"/>
          </p:cNvSpPr>
          <p:nvPr>
            <p:ph type="body"/>
          </p:nvPr>
        </p:nvSpPr>
        <p:spPr>
          <a:xfrm>
            <a:off x="1792440" y="5367240"/>
            <a:ext cx="5486040" cy="804600"/>
          </a:xfrm>
          <a:prstGeom prst="rect">
            <a:avLst/>
          </a:prstGeom>
          <a:noFill/>
          <a:ln w="0">
            <a:noFill/>
          </a:ln>
        </p:spPr>
        <p:txBody>
          <a:bodyPr lIns="91440" rIns="91440" tIns="45720" bIns="45720" anchor="t">
            <a:noAutofit/>
          </a:bodyPr>
          <a:p>
            <a:pPr indent="0" defTabSz="914400">
              <a:lnSpc>
                <a:spcPct val="100000"/>
              </a:lnSpc>
              <a:spcBef>
                <a:spcPts val="281"/>
              </a:spcBef>
              <a:buNone/>
              <a:tabLst>
                <a:tab algn="l" pos="0"/>
              </a:tabLst>
            </a:pPr>
            <a:r>
              <a:rPr b="0" lang="en-US" sz="1400" spc="-1" strike="noStrike">
                <a:solidFill>
                  <a:schemeClr val="dk1"/>
                </a:solidFill>
                <a:latin typeface="Calibri"/>
              </a:rPr>
              <a:t>Click to edit Master text styles</a:t>
            </a:r>
            <a:endParaRPr b="0" lang="en-US" sz="1400" spc="-1" strike="noStrike">
              <a:solidFill>
                <a:schemeClr val="dk1"/>
              </a:solidFill>
              <a:latin typeface="Calibri"/>
            </a:endParaRPr>
          </a:p>
        </p:txBody>
      </p:sp>
      <p:sp>
        <p:nvSpPr>
          <p:cNvPr id="64" name="PlaceHolder 4"/>
          <p:cNvSpPr>
            <a:spLocks noGrp="1"/>
          </p:cNvSpPr>
          <p:nvPr>
            <p:ph type="dt" idx="31"/>
          </p:nvPr>
        </p:nvSpPr>
        <p:spPr>
          <a:xfrm>
            <a:off x="457200" y="6356520"/>
            <a:ext cx="2133360" cy="364680"/>
          </a:xfrm>
          <a:prstGeom prst="rect">
            <a:avLst/>
          </a:prstGeom>
          <a:noFill/>
          <a:ln w="0">
            <a:noFill/>
          </a:ln>
        </p:spPr>
        <p:txBody>
          <a:bodyPr lIns="91440" rIns="91440" tIns="45720" bIns="45720" anchor="ctr">
            <a:noAutofit/>
          </a:bodyPr>
          <a:lstStyle>
            <a:lvl1pPr indent="0" defTabSz="914400">
              <a:lnSpc>
                <a:spcPct val="100000"/>
              </a:lnSpc>
              <a:buNone/>
              <a:defRPr b="0" lang="en-US" sz="1200" spc="-1" strike="noStrike">
                <a:solidFill>
                  <a:schemeClr val="dk1">
                    <a:tint val="75000"/>
                  </a:schemeClr>
                </a:solidFill>
                <a:latin typeface="Calibri"/>
              </a:defRPr>
            </a:lvl1pPr>
          </a:lstStyle>
          <a:p>
            <a:pPr indent="0" defTabSz="914400">
              <a:lnSpc>
                <a:spcPct val="100000"/>
              </a:lnSpc>
              <a:buNone/>
            </a:pPr>
            <a:r>
              <a:rPr b="0" lang="en-US" sz="1200" spc="-1" strike="noStrike">
                <a:solidFill>
                  <a:schemeClr val="dk1">
                    <a:tint val="75000"/>
                  </a:schemeClr>
                </a:solidFill>
                <a:latin typeface="Calibri"/>
              </a:rPr>
              <a:t>&lt;date/heure&gt;</a:t>
            </a:r>
            <a:endParaRPr b="0" lang="fr-FR" sz="1200" spc="-1" strike="noStrike">
              <a:solidFill>
                <a:srgbClr val="000000"/>
              </a:solidFill>
              <a:latin typeface="Times New Roman"/>
            </a:endParaRPr>
          </a:p>
        </p:txBody>
      </p:sp>
      <p:sp>
        <p:nvSpPr>
          <p:cNvPr id="65" name="PlaceHolder 5"/>
          <p:cNvSpPr>
            <a:spLocks noGrp="1"/>
          </p:cNvSpPr>
          <p:nvPr>
            <p:ph type="ftr" idx="32"/>
          </p:nvPr>
        </p:nvSpPr>
        <p:spPr>
          <a:xfrm>
            <a:off x="3124080" y="6356520"/>
            <a:ext cx="2895120" cy="364680"/>
          </a:xfrm>
          <a:prstGeom prst="rect">
            <a:avLst/>
          </a:prstGeom>
          <a:noFill/>
          <a:ln w="0">
            <a:noFill/>
          </a:ln>
        </p:spPr>
        <p:txBody>
          <a:bodyPr lIns="91440" rIns="91440" tIns="45720" bIns="45720" anchor="ctr">
            <a:noAutofit/>
          </a:bodyPr>
          <a:lstStyle>
            <a:lvl1pPr indent="0" algn="ctr">
              <a:buNone/>
              <a:defRPr b="0" lang="fr-FR" sz="1400" spc="-1" strike="noStrike">
                <a:solidFill>
                  <a:srgbClr val="000000"/>
                </a:solidFill>
                <a:latin typeface="Times New Roman"/>
              </a:defRPr>
            </a:lvl1pPr>
          </a:lstStyle>
          <a:p>
            <a:pPr indent="0" algn="ctr">
              <a:buNone/>
            </a:pPr>
            <a:r>
              <a:rPr b="0" lang="fr-FR" sz="1400" spc="-1" strike="noStrike">
                <a:solidFill>
                  <a:srgbClr val="000000"/>
                </a:solidFill>
                <a:latin typeface="Times New Roman"/>
              </a:rPr>
              <a:t>&lt;pied de page&gt;</a:t>
            </a:r>
            <a:endParaRPr b="0" lang="fr-FR" sz="1400" spc="-1" strike="noStrike">
              <a:solidFill>
                <a:srgbClr val="000000"/>
              </a:solidFill>
              <a:latin typeface="Times New Roman"/>
            </a:endParaRPr>
          </a:p>
        </p:txBody>
      </p:sp>
      <p:sp>
        <p:nvSpPr>
          <p:cNvPr id="66" name="PlaceHolder 6"/>
          <p:cNvSpPr>
            <a:spLocks noGrp="1"/>
          </p:cNvSpPr>
          <p:nvPr>
            <p:ph type="sldNum" idx="33"/>
          </p:nvPr>
        </p:nvSpPr>
        <p:spPr>
          <a:xfrm>
            <a:off x="6553080" y="6356520"/>
            <a:ext cx="2133360" cy="364680"/>
          </a:xfrm>
          <a:prstGeom prst="rect">
            <a:avLst/>
          </a:prstGeom>
          <a:noFill/>
          <a:ln w="0">
            <a:noFill/>
          </a:ln>
        </p:spPr>
        <p:txBody>
          <a:bodyPr lIns="91440" rIns="91440" tIns="45720" bIns="45720" anchor="ctr">
            <a:noAutofit/>
          </a:bodyPr>
          <a:lstStyle>
            <a:lvl1pPr indent="0" algn="r" defTabSz="914400">
              <a:lnSpc>
                <a:spcPct val="100000"/>
              </a:lnSpc>
              <a:buNone/>
              <a:defRPr b="0" lang="en-US" sz="1200" spc="-1" strike="noStrike">
                <a:solidFill>
                  <a:schemeClr val="dk1">
                    <a:tint val="75000"/>
                  </a:schemeClr>
                </a:solidFill>
                <a:latin typeface="Calibri"/>
              </a:defRPr>
            </a:lvl1pPr>
          </a:lstStyle>
          <a:p>
            <a:pPr indent="0" algn="r" defTabSz="914400">
              <a:lnSpc>
                <a:spcPct val="100000"/>
              </a:lnSpc>
              <a:buNone/>
            </a:pPr>
            <a:fld id="{69A7BB0E-16F1-4743-AF0F-AAB35AA1F84F}" type="slidenum">
              <a:rPr b="0" lang="en-US" sz="1200" spc="-1" strike="noStrike">
                <a:solidFill>
                  <a:schemeClr val="dk1">
                    <a:tint val="75000"/>
                  </a:schemeClr>
                </a:solidFill>
                <a:latin typeface="Calibri"/>
              </a:rPr>
              <a:t>&lt;numéro&gt;</a:t>
            </a:fld>
            <a:endParaRPr b="0" lang="fr-FR" sz="12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sldLayoutIdLst>
    <p:sldLayoutId id="2147483669"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slideLayout" Target="../slideLayouts/slideLayout9.xml"/><Relationship Id="rId8"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jpe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1" Type="http://schemas.openxmlformats.org/officeDocument/2006/relationships/image" Target="../media/image17.png"/><Relationship Id="rId12" Type="http://schemas.openxmlformats.org/officeDocument/2006/relationships/image" Target="../media/image18.png"/><Relationship Id="rId13" Type="http://schemas.openxmlformats.org/officeDocument/2006/relationships/slideLayout" Target="../slideLayouts/slideLayout9.xml"/><Relationship Id="rId1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13.jpeg"/><Relationship Id="rId9" Type="http://schemas.openxmlformats.org/officeDocument/2006/relationships/image" Target="../media/image13.jpeg"/><Relationship Id="rId10" Type="http://schemas.openxmlformats.org/officeDocument/2006/relationships/image" Target="../media/image24.png"/><Relationship Id="rId11" Type="http://schemas.openxmlformats.org/officeDocument/2006/relationships/image" Target="../media/image25.svg"/><Relationship Id="rId12" Type="http://schemas.openxmlformats.org/officeDocument/2006/relationships/image" Target="../media/image26.png"/><Relationship Id="rId13" Type="http://schemas.openxmlformats.org/officeDocument/2006/relationships/image" Target="../media/image27.svg"/><Relationship Id="rId14" Type="http://schemas.openxmlformats.org/officeDocument/2006/relationships/image" Target="../media/image28.png"/><Relationship Id="rId15" Type="http://schemas.openxmlformats.org/officeDocument/2006/relationships/image" Target="../media/image29.svg"/><Relationship Id="rId16" Type="http://schemas.openxmlformats.org/officeDocument/2006/relationships/slideLayout" Target="../slideLayouts/slideLayout9.xml"/><Relationship Id="rId17"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13.jpeg"/><Relationship Id="rId4" Type="http://schemas.openxmlformats.org/officeDocument/2006/relationships/image" Target="../media/image13.jpe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svg"/><Relationship Id="rId10" Type="http://schemas.openxmlformats.org/officeDocument/2006/relationships/image" Target="../media/image35.png"/><Relationship Id="rId11" Type="http://schemas.openxmlformats.org/officeDocument/2006/relationships/image" Target="../media/image36.png"/><Relationship Id="rId12" Type="http://schemas.openxmlformats.org/officeDocument/2006/relationships/image" Target="../media/image37.svg"/><Relationship Id="rId13" Type="http://schemas.openxmlformats.org/officeDocument/2006/relationships/image" Target="../media/image38.png"/><Relationship Id="rId14" Type="http://schemas.openxmlformats.org/officeDocument/2006/relationships/image" Target="../media/image39.png"/><Relationship Id="rId15" Type="http://schemas.openxmlformats.org/officeDocument/2006/relationships/image" Target="../media/image33.png"/><Relationship Id="rId16" Type="http://schemas.openxmlformats.org/officeDocument/2006/relationships/image" Target="../media/image34.svg"/><Relationship Id="rId17" Type="http://schemas.openxmlformats.org/officeDocument/2006/relationships/image" Target="../media/image40.png"/><Relationship Id="rId18" Type="http://schemas.openxmlformats.org/officeDocument/2006/relationships/image" Target="../media/image36.png"/><Relationship Id="rId19" Type="http://schemas.openxmlformats.org/officeDocument/2006/relationships/image" Target="../media/image37.svg"/><Relationship Id="rId20" Type="http://schemas.openxmlformats.org/officeDocument/2006/relationships/image" Target="../media/image38.png"/><Relationship Id="rId21" Type="http://schemas.openxmlformats.org/officeDocument/2006/relationships/image" Target="../media/image39.png"/><Relationship Id="rId22" Type="http://schemas.openxmlformats.org/officeDocument/2006/relationships/image" Target="../media/image33.png"/><Relationship Id="rId23" Type="http://schemas.openxmlformats.org/officeDocument/2006/relationships/image" Target="../media/image34.svg"/><Relationship Id="rId24" Type="http://schemas.openxmlformats.org/officeDocument/2006/relationships/image" Target="../media/image41.png"/><Relationship Id="rId25" Type="http://schemas.openxmlformats.org/officeDocument/2006/relationships/image" Target="../media/image42.png"/><Relationship Id="rId26" Type="http://schemas.openxmlformats.org/officeDocument/2006/relationships/image" Target="../media/image43.svg"/><Relationship Id="rId27" Type="http://schemas.openxmlformats.org/officeDocument/2006/relationships/image" Target="../media/image38.png"/><Relationship Id="rId28" Type="http://schemas.openxmlformats.org/officeDocument/2006/relationships/image" Target="../media/image39.png"/><Relationship Id="rId29" Type="http://schemas.openxmlformats.org/officeDocument/2006/relationships/image" Target="../media/image33.png"/><Relationship Id="rId30" Type="http://schemas.openxmlformats.org/officeDocument/2006/relationships/image" Target="../media/image34.svg"/><Relationship Id="rId31" Type="http://schemas.openxmlformats.org/officeDocument/2006/relationships/image" Target="../media/image44.png"/><Relationship Id="rId32" Type="http://schemas.openxmlformats.org/officeDocument/2006/relationships/image" Target="../media/image36.png"/><Relationship Id="rId33" Type="http://schemas.openxmlformats.org/officeDocument/2006/relationships/image" Target="../media/image37.svg"/><Relationship Id="rId34" Type="http://schemas.openxmlformats.org/officeDocument/2006/relationships/image" Target="../media/image38.png"/><Relationship Id="rId35" Type="http://schemas.openxmlformats.org/officeDocument/2006/relationships/image" Target="../media/image39.png"/><Relationship Id="rId36" Type="http://schemas.openxmlformats.org/officeDocument/2006/relationships/image" Target="../media/image33.png"/><Relationship Id="rId37" Type="http://schemas.openxmlformats.org/officeDocument/2006/relationships/image" Target="../media/image34.svg"/><Relationship Id="rId38" Type="http://schemas.openxmlformats.org/officeDocument/2006/relationships/image" Target="../media/image45.png"/><Relationship Id="rId39" Type="http://schemas.openxmlformats.org/officeDocument/2006/relationships/image" Target="../media/image42.png"/><Relationship Id="rId40" Type="http://schemas.openxmlformats.org/officeDocument/2006/relationships/image" Target="../media/image43.svg"/><Relationship Id="rId41" Type="http://schemas.openxmlformats.org/officeDocument/2006/relationships/image" Target="../media/image38.png"/><Relationship Id="rId42" Type="http://schemas.openxmlformats.org/officeDocument/2006/relationships/image" Target="../media/image39.png"/><Relationship Id="rId43" Type="http://schemas.openxmlformats.org/officeDocument/2006/relationships/image" Target="../media/image13.jpeg"/><Relationship Id="rId44" Type="http://schemas.openxmlformats.org/officeDocument/2006/relationships/image" Target="../media/image13.jpeg"/><Relationship Id="rId45" Type="http://schemas.openxmlformats.org/officeDocument/2006/relationships/image" Target="../media/image13.jpeg"/><Relationship Id="rId46" Type="http://schemas.openxmlformats.org/officeDocument/2006/relationships/image" Target="../media/image46.png"/><Relationship Id="rId47" Type="http://schemas.openxmlformats.org/officeDocument/2006/relationships/image" Target="../media/image47.png"/><Relationship Id="rId48" Type="http://schemas.openxmlformats.org/officeDocument/2006/relationships/image" Target="../media/image13.jpeg"/><Relationship Id="rId49" Type="http://schemas.openxmlformats.org/officeDocument/2006/relationships/slideLayout" Target="../slideLayouts/slideLayout9.xml"/><Relationship Id="rId50"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13.jpeg"/><Relationship Id="rId6" Type="http://schemas.openxmlformats.org/officeDocument/2006/relationships/image" Target="../media/image13.jpeg"/><Relationship Id="rId7" Type="http://schemas.openxmlformats.org/officeDocument/2006/relationships/image" Target="../media/image50.png"/><Relationship Id="rId8" Type="http://schemas.openxmlformats.org/officeDocument/2006/relationships/image" Target="../media/image51.png"/><Relationship Id="rId9" Type="http://schemas.openxmlformats.org/officeDocument/2006/relationships/image" Target="../media/image52.png"/><Relationship Id="rId10" Type="http://schemas.openxmlformats.org/officeDocument/2006/relationships/image" Target="../media/image53.png"/><Relationship Id="rId11" Type="http://schemas.openxmlformats.org/officeDocument/2006/relationships/image" Target="../media/image54.png"/><Relationship Id="rId12" Type="http://schemas.openxmlformats.org/officeDocument/2006/relationships/image" Target="../media/image55.svg"/><Relationship Id="rId13" Type="http://schemas.openxmlformats.org/officeDocument/2006/relationships/slideLayout" Target="../slideLayouts/slideLayout9.xml"/><Relationship Id="rId14"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56.png"/><Relationship Id="rId5" Type="http://schemas.openxmlformats.org/officeDocument/2006/relationships/image" Target="../media/image13.jpeg"/><Relationship Id="rId6" Type="http://schemas.openxmlformats.org/officeDocument/2006/relationships/image" Target="../media/image13.jpeg"/><Relationship Id="rId7" Type="http://schemas.openxmlformats.org/officeDocument/2006/relationships/image" Target="../media/image57.png"/><Relationship Id="rId8" Type="http://schemas.openxmlformats.org/officeDocument/2006/relationships/image" Target="../media/image57.png"/><Relationship Id="rId9" Type="http://schemas.openxmlformats.org/officeDocument/2006/relationships/image" Target="../media/image57.png"/><Relationship Id="rId10" Type="http://schemas.openxmlformats.org/officeDocument/2006/relationships/image" Target="../media/image58.png"/><Relationship Id="rId11" Type="http://schemas.openxmlformats.org/officeDocument/2006/relationships/image" Target="../media/image59.png"/><Relationship Id="rId12" Type="http://schemas.openxmlformats.org/officeDocument/2006/relationships/image" Target="../media/image57.png"/><Relationship Id="rId13" Type="http://schemas.openxmlformats.org/officeDocument/2006/relationships/slideLayout" Target="../slideLayouts/slideLayout9.xml"/><Relationship Id="rId1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60.png"/><Relationship Id="rId7" Type="http://schemas.openxmlformats.org/officeDocument/2006/relationships/image" Target="../media/image13.jpeg"/><Relationship Id="rId8" Type="http://schemas.openxmlformats.org/officeDocument/2006/relationships/image" Target="../media/image51.png"/><Relationship Id="rId9" Type="http://schemas.openxmlformats.org/officeDocument/2006/relationships/image" Target="../media/image61.png"/><Relationship Id="rId10" Type="http://schemas.openxmlformats.org/officeDocument/2006/relationships/image" Target="../media/image53.png"/><Relationship Id="rId11" Type="http://schemas.openxmlformats.org/officeDocument/2006/relationships/image" Target="../media/image54.png"/><Relationship Id="rId12" Type="http://schemas.openxmlformats.org/officeDocument/2006/relationships/image" Target="../media/image55.svg"/><Relationship Id="rId13" Type="http://schemas.openxmlformats.org/officeDocument/2006/relationships/slideLayout" Target="../slideLayouts/slideLayout9.xml"/><Relationship Id="rId14"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56.png"/><Relationship Id="rId5" Type="http://schemas.openxmlformats.org/officeDocument/2006/relationships/image" Target="../media/image13.jpeg"/><Relationship Id="rId6" Type="http://schemas.openxmlformats.org/officeDocument/2006/relationships/image" Target="../media/image13.jpeg"/><Relationship Id="rId7" Type="http://schemas.openxmlformats.org/officeDocument/2006/relationships/image" Target="../media/image57.png"/><Relationship Id="rId8" Type="http://schemas.openxmlformats.org/officeDocument/2006/relationships/image" Target="../media/image57.png"/><Relationship Id="rId9" Type="http://schemas.openxmlformats.org/officeDocument/2006/relationships/image" Target="../media/image57.png"/><Relationship Id="rId10" Type="http://schemas.openxmlformats.org/officeDocument/2006/relationships/image" Target="../media/image59.png"/><Relationship Id="rId11" Type="http://schemas.openxmlformats.org/officeDocument/2006/relationships/image" Target="../media/image57.png"/><Relationship Id="rId12" Type="http://schemas.openxmlformats.org/officeDocument/2006/relationships/slideLayout" Target="../slideLayouts/slideLayout9.xml"/><Relationship Id="rId1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49.png"/><Relationship Id="rId5" Type="http://schemas.openxmlformats.org/officeDocument/2006/relationships/image" Target="../media/image13.jpeg"/><Relationship Id="rId6" Type="http://schemas.openxmlformats.org/officeDocument/2006/relationships/image" Target="../media/image62.png"/><Relationship Id="rId7" Type="http://schemas.openxmlformats.org/officeDocument/2006/relationships/image" Target="../media/image61.png"/><Relationship Id="rId8" Type="http://schemas.openxmlformats.org/officeDocument/2006/relationships/image" Target="../media/image53.png"/><Relationship Id="rId9" Type="http://schemas.openxmlformats.org/officeDocument/2006/relationships/image" Target="../media/image54.png"/><Relationship Id="rId10" Type="http://schemas.openxmlformats.org/officeDocument/2006/relationships/image" Target="../media/image55.svg"/><Relationship Id="rId11" Type="http://schemas.openxmlformats.org/officeDocument/2006/relationships/image" Target="../media/image13.jpeg"/><Relationship Id="rId12" Type="http://schemas.openxmlformats.org/officeDocument/2006/relationships/image" Target="../media/image63.png"/><Relationship Id="rId13" Type="http://schemas.openxmlformats.org/officeDocument/2006/relationships/slideLayout" Target="../slideLayouts/slideLayout9.xml"/><Relationship Id="rId1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56.png"/><Relationship Id="rId5" Type="http://schemas.openxmlformats.org/officeDocument/2006/relationships/image" Target="../media/image13.jpeg"/><Relationship Id="rId6" Type="http://schemas.openxmlformats.org/officeDocument/2006/relationships/image" Target="../media/image13.jpeg"/><Relationship Id="rId7" Type="http://schemas.openxmlformats.org/officeDocument/2006/relationships/image" Target="../media/image57.png"/><Relationship Id="rId8" Type="http://schemas.openxmlformats.org/officeDocument/2006/relationships/image" Target="../media/image57.png"/><Relationship Id="rId9" Type="http://schemas.openxmlformats.org/officeDocument/2006/relationships/image" Target="../media/image57.png"/><Relationship Id="rId10" Type="http://schemas.openxmlformats.org/officeDocument/2006/relationships/image" Target="../media/image64.png"/><Relationship Id="rId11" Type="http://schemas.openxmlformats.org/officeDocument/2006/relationships/image" Target="../media/image59.png"/><Relationship Id="rId12" Type="http://schemas.openxmlformats.org/officeDocument/2006/relationships/image" Target="../media/image57.png"/><Relationship Id="rId13" Type="http://schemas.openxmlformats.org/officeDocument/2006/relationships/slideLayout" Target="../slideLayouts/slideLayout9.xml"/><Relationship Id="rId1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54.png"/><Relationship Id="rId7" Type="http://schemas.openxmlformats.org/officeDocument/2006/relationships/image" Target="../media/image55.svg"/><Relationship Id="rId8" Type="http://schemas.openxmlformats.org/officeDocument/2006/relationships/image" Target="../media/image54.png"/><Relationship Id="rId9" Type="http://schemas.openxmlformats.org/officeDocument/2006/relationships/image" Target="../media/image55.svg"/><Relationship Id="rId10" Type="http://schemas.openxmlformats.org/officeDocument/2006/relationships/image" Target="../media/image65.png"/><Relationship Id="rId11" Type="http://schemas.openxmlformats.org/officeDocument/2006/relationships/image" Target="../media/image66.png"/><Relationship Id="rId12" Type="http://schemas.openxmlformats.org/officeDocument/2006/relationships/image" Target="../media/image66.png"/><Relationship Id="rId13" Type="http://schemas.openxmlformats.org/officeDocument/2006/relationships/image" Target="../media/image67.png"/><Relationship Id="rId14" Type="http://schemas.openxmlformats.org/officeDocument/2006/relationships/slideLayout" Target="../slideLayouts/slideLayout9.xml"/><Relationship Id="rId15"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68.png"/><Relationship Id="rId2" Type="http://schemas.openxmlformats.org/officeDocument/2006/relationships/image" Target="../media/image19.png"/><Relationship Id="rId3" Type="http://schemas.openxmlformats.org/officeDocument/2006/relationships/image" Target="../media/image2.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13.jpeg"/><Relationship Id="rId7" Type="http://schemas.openxmlformats.org/officeDocument/2006/relationships/image" Target="../media/image69.png"/><Relationship Id="rId8" Type="http://schemas.openxmlformats.org/officeDocument/2006/relationships/image" Target="../media/image70.png"/><Relationship Id="rId9" Type="http://schemas.openxmlformats.org/officeDocument/2006/relationships/slideLayout" Target="../slideLayouts/slideLayout9.xml"/><Relationship Id="rId10"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71.png"/><Relationship Id="rId6" Type="http://schemas.openxmlformats.org/officeDocument/2006/relationships/image" Target="../media/image72.png"/><Relationship Id="rId7" Type="http://schemas.openxmlformats.org/officeDocument/2006/relationships/image" Target="../media/image73.png"/><Relationship Id="rId8" Type="http://schemas.openxmlformats.org/officeDocument/2006/relationships/slideLayout" Target="../slideLayouts/slideLayout9.xml"/><Relationship Id="rId9"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74.png"/><Relationship Id="rId7" Type="http://schemas.openxmlformats.org/officeDocument/2006/relationships/image" Target="../media/image75.png"/><Relationship Id="rId8" Type="http://schemas.openxmlformats.org/officeDocument/2006/relationships/image" Target="../media/image76.png"/><Relationship Id="rId9" Type="http://schemas.openxmlformats.org/officeDocument/2006/relationships/slideLayout" Target="../slideLayouts/slideLayout9.xml"/><Relationship Id="rId10"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77.png"/><Relationship Id="rId6" Type="http://schemas.openxmlformats.org/officeDocument/2006/relationships/image" Target="../media/image72.png"/><Relationship Id="rId7" Type="http://schemas.openxmlformats.org/officeDocument/2006/relationships/image" Target="../media/image78.png"/><Relationship Id="rId8" Type="http://schemas.openxmlformats.org/officeDocument/2006/relationships/image" Target="../media/image79.png"/><Relationship Id="rId9" Type="http://schemas.openxmlformats.org/officeDocument/2006/relationships/slideLayout" Target="../slideLayouts/slideLayout9.xml"/><Relationship Id="rId10"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82.png"/><Relationship Id="rId9" Type="http://schemas.openxmlformats.org/officeDocument/2006/relationships/slideLayout" Target="../slideLayouts/slideLayout9.xml"/><Relationship Id="rId10"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83.png"/><Relationship Id="rId6" Type="http://schemas.openxmlformats.org/officeDocument/2006/relationships/image" Target="../media/image72.png"/><Relationship Id="rId7" Type="http://schemas.openxmlformats.org/officeDocument/2006/relationships/image" Target="../media/image84.png"/><Relationship Id="rId8" Type="http://schemas.openxmlformats.org/officeDocument/2006/relationships/image" Target="../media/image85.png"/><Relationship Id="rId9" Type="http://schemas.openxmlformats.org/officeDocument/2006/relationships/slideLayout" Target="../slideLayouts/slideLayout9.xml"/><Relationship Id="rId10"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86.png"/><Relationship Id="rId6" Type="http://schemas.openxmlformats.org/officeDocument/2006/relationships/image" Target="../media/image13.jpe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slideLayout" Target="../slideLayouts/slideLayout9.xml"/><Relationship Id="rId10" Type="http://schemas.openxmlformats.org/officeDocument/2006/relationships/notesSlide" Target="../notesSlides/notesSlide18.xml"/>
</Relationships>
</file>

<file path=ppt/slides/_rels/slide19.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72.png"/><Relationship Id="rId7" Type="http://schemas.openxmlformats.org/officeDocument/2006/relationships/image" Target="../media/image89.png"/><Relationship Id="rId8" Type="http://schemas.openxmlformats.org/officeDocument/2006/relationships/image" Target="../media/image90.png"/><Relationship Id="rId9" Type="http://schemas.openxmlformats.org/officeDocument/2006/relationships/slideLayout" Target="../slideLayouts/slideLayout9.xml"/><Relationship Id="rId10"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48.png"/><Relationship Id="rId4" Type="http://schemas.openxmlformats.org/officeDocument/2006/relationships/image" Target="../media/image13.jpeg"/><Relationship Id="rId5" Type="http://schemas.openxmlformats.org/officeDocument/2006/relationships/image" Target="../media/image13.jpeg"/><Relationship Id="rId6" Type="http://schemas.openxmlformats.org/officeDocument/2006/relationships/image" Target="../media/image91.png"/><Relationship Id="rId7" Type="http://schemas.openxmlformats.org/officeDocument/2006/relationships/image" Target="../media/image91.png"/><Relationship Id="rId8" Type="http://schemas.openxmlformats.org/officeDocument/2006/relationships/slideLayout" Target="../slideLayouts/slideLayout9.xml"/><Relationship Id="rId9"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2.png"/><Relationship Id="rId5" Type="http://schemas.openxmlformats.org/officeDocument/2006/relationships/image" Target="../media/image93.png"/><Relationship Id="rId6" Type="http://schemas.openxmlformats.org/officeDocument/2006/relationships/image" Target="../media/image92.png"/><Relationship Id="rId7" Type="http://schemas.openxmlformats.org/officeDocument/2006/relationships/image" Target="../media/image93.png"/><Relationship Id="rId8" Type="http://schemas.openxmlformats.org/officeDocument/2006/relationships/image" Target="../media/image92.png"/><Relationship Id="rId9" Type="http://schemas.openxmlformats.org/officeDocument/2006/relationships/image" Target="../media/image93.png"/><Relationship Id="rId10" Type="http://schemas.openxmlformats.org/officeDocument/2006/relationships/image" Target="../media/image92.png"/><Relationship Id="rId11" Type="http://schemas.openxmlformats.org/officeDocument/2006/relationships/image" Target="../media/image94.png"/><Relationship Id="rId12" Type="http://schemas.openxmlformats.org/officeDocument/2006/relationships/image" Target="../media/image2.png"/><Relationship Id="rId13" Type="http://schemas.openxmlformats.org/officeDocument/2006/relationships/image" Target="../media/image95.png"/><Relationship Id="rId14" Type="http://schemas.openxmlformats.org/officeDocument/2006/relationships/image" Target="../media/image96.png"/><Relationship Id="rId15" Type="http://schemas.openxmlformats.org/officeDocument/2006/relationships/image" Target="../media/image6.png"/><Relationship Id="rId16" Type="http://schemas.openxmlformats.org/officeDocument/2006/relationships/image" Target="../media/image97.png"/><Relationship Id="rId17" Type="http://schemas.openxmlformats.org/officeDocument/2006/relationships/image" Target="../media/image98.svg"/><Relationship Id="rId18" Type="http://schemas.openxmlformats.org/officeDocument/2006/relationships/image" Target="../media/image99.png"/><Relationship Id="rId19" Type="http://schemas.openxmlformats.org/officeDocument/2006/relationships/image" Target="../media/image100.svg"/><Relationship Id="rId20" Type="http://schemas.openxmlformats.org/officeDocument/2006/relationships/image" Target="../media/image101.png"/><Relationship Id="rId21" Type="http://schemas.openxmlformats.org/officeDocument/2006/relationships/image" Target="../media/image102.svg"/><Relationship Id="rId22" Type="http://schemas.openxmlformats.org/officeDocument/2006/relationships/image" Target="../media/image103.png"/><Relationship Id="rId23" Type="http://schemas.openxmlformats.org/officeDocument/2006/relationships/image" Target="../media/image104.svg"/><Relationship Id="rId24" Type="http://schemas.openxmlformats.org/officeDocument/2006/relationships/image" Target="../media/image105.png"/><Relationship Id="rId25" Type="http://schemas.openxmlformats.org/officeDocument/2006/relationships/image" Target="../media/image106.svg"/><Relationship Id="rId26" Type="http://schemas.openxmlformats.org/officeDocument/2006/relationships/image" Target="../media/image5.png"/><Relationship Id="rId27" Type="http://schemas.openxmlformats.org/officeDocument/2006/relationships/slideLayout" Target="../slideLayouts/slideLayout9.xml"/><Relationship Id="rId28"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3" name="Group 2"/>
          <p:cNvGrpSpPr/>
          <p:nvPr/>
        </p:nvGrpSpPr>
        <p:grpSpPr>
          <a:xfrm>
            <a:off x="-753480" y="-421560"/>
            <a:ext cx="19653120" cy="11052360"/>
            <a:chOff x="-753480" y="-421560"/>
            <a:chExt cx="19653120" cy="11052360"/>
          </a:xfrm>
        </p:grpSpPr>
        <p:sp>
          <p:nvSpPr>
            <p:cNvPr id="74" name="Freeform 3"/>
            <p:cNvSpPr/>
            <p:nvPr/>
          </p:nvSpPr>
          <p:spPr>
            <a:xfrm>
              <a:off x="-753480" y="-421560"/>
              <a:ext cx="19653120" cy="11052360"/>
            </a:xfrm>
            <a:custGeom>
              <a:avLst/>
              <a:gdLst>
                <a:gd name="textAreaLeft" fmla="*/ 0 w 19653120"/>
                <a:gd name="textAreaRight" fmla="*/ 19653480 w 19653120"/>
                <a:gd name="textAreaTop" fmla="*/ 0 h 11052360"/>
                <a:gd name="textAreaBottom" fmla="*/ 11052720 h 1105236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5" name="Group 4"/>
          <p:cNvGrpSpPr/>
          <p:nvPr/>
        </p:nvGrpSpPr>
        <p:grpSpPr>
          <a:xfrm>
            <a:off x="932760" y="475200"/>
            <a:ext cx="4556880" cy="947520"/>
            <a:chOff x="932760" y="475200"/>
            <a:chExt cx="4556880" cy="947520"/>
          </a:xfrm>
        </p:grpSpPr>
        <p:sp>
          <p:nvSpPr>
            <p:cNvPr id="76" name="Freeform 5"/>
            <p:cNvSpPr/>
            <p:nvPr/>
          </p:nvSpPr>
          <p:spPr>
            <a:xfrm>
              <a:off x="932760" y="475200"/>
              <a:ext cx="4556880" cy="947520"/>
            </a:xfrm>
            <a:custGeom>
              <a:avLst/>
              <a:gdLst>
                <a:gd name="textAreaLeft" fmla="*/ 0 w 4556880"/>
                <a:gd name="textAreaRight" fmla="*/ 4557240 w 4556880"/>
                <a:gd name="textAreaTop" fmla="*/ 0 h 947520"/>
                <a:gd name="textAreaBottom" fmla="*/ 947880 h 947520"/>
              </a:gdLst>
              <a:ahLst/>
              <a:rect l="textAreaLeft" t="textAreaTop" r="textAreaRight" b="textAreaBottom"/>
              <a:pathLst>
                <a:path w="5280914" h="1098550">
                  <a:moveTo>
                    <a:pt x="0" y="0"/>
                  </a:moveTo>
                  <a:lnTo>
                    <a:pt x="5280914" y="0"/>
                  </a:lnTo>
                  <a:lnTo>
                    <a:pt x="5280914" y="1098550"/>
                  </a:lnTo>
                  <a:lnTo>
                    <a:pt x="0" y="109855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7" name="Group 6"/>
          <p:cNvGrpSpPr/>
          <p:nvPr/>
        </p:nvGrpSpPr>
        <p:grpSpPr>
          <a:xfrm>
            <a:off x="932760" y="6056280"/>
            <a:ext cx="10276200" cy="1072800"/>
            <a:chOff x="932760" y="6056280"/>
            <a:chExt cx="10276200" cy="1072800"/>
          </a:xfrm>
        </p:grpSpPr>
        <p:sp>
          <p:nvSpPr>
            <p:cNvPr id="78" name="Freeform 7"/>
            <p:cNvSpPr/>
            <p:nvPr/>
          </p:nvSpPr>
          <p:spPr>
            <a:xfrm>
              <a:off x="932760" y="6056280"/>
              <a:ext cx="10276200" cy="1072800"/>
            </a:xfrm>
            <a:custGeom>
              <a:avLst/>
              <a:gdLst>
                <a:gd name="textAreaLeft" fmla="*/ 0 w 10276200"/>
                <a:gd name="textAreaRight" fmla="*/ 10276560 w 10276200"/>
                <a:gd name="textAreaTop" fmla="*/ 0 h 1072800"/>
                <a:gd name="textAreaBottom" fmla="*/ 1073160 h 1072800"/>
              </a:gdLst>
              <a:ahLst/>
              <a:rect l="textAreaLeft" t="textAreaTop" r="textAreaRight" b="textAreaBottom"/>
              <a:pathLst>
                <a:path w="13702126" h="1430887">
                  <a:moveTo>
                    <a:pt x="0" y="0"/>
                  </a:moveTo>
                  <a:lnTo>
                    <a:pt x="13702126" y="0"/>
                  </a:lnTo>
                  <a:lnTo>
                    <a:pt x="13702126" y="1430887"/>
                  </a:lnTo>
                  <a:lnTo>
                    <a:pt x="0" y="1430887"/>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9" name="TextBox 8"/>
            <p:cNvSpPr/>
            <p:nvPr/>
          </p:nvSpPr>
          <p:spPr>
            <a:xfrm>
              <a:off x="932760" y="6056280"/>
              <a:ext cx="10276200" cy="1072800"/>
            </a:xfrm>
            <a:prstGeom prst="rect">
              <a:avLst/>
            </a:prstGeom>
            <a:noFill/>
            <a:ln w="0">
              <a:noFill/>
            </a:ln>
          </p:spPr>
          <p:style>
            <a:lnRef idx="0"/>
            <a:fillRef idx="0"/>
            <a:effectRef idx="0"/>
            <a:fontRef idx="minor"/>
          </p:style>
          <p:txBody>
            <a:bodyPr lIns="0" rIns="0" tIns="0" bIns="0" anchor="ctr">
              <a:noAutofit/>
            </a:bodyPr>
            <a:p>
              <a:pPr defTabSz="914400">
                <a:lnSpc>
                  <a:spcPts val="3044"/>
                </a:lnSpc>
              </a:pPr>
              <a:r>
                <a:rPr b="0" lang="en-US" sz="2800" spc="-1" strike="noStrike">
                  <a:solidFill>
                    <a:srgbClr val="ffffff"/>
                  </a:solidFill>
                  <a:latin typeface="Poppins"/>
                  <a:ea typeface="Poppins"/>
                </a:rPr>
                <a:t>Conception, développement &amp; déploiement de solutions numériques - B2B &amp; B2C</a:t>
              </a:r>
              <a:endParaRPr b="0" lang="fr-FR" sz="2800" spc="-1" strike="noStrike">
                <a:solidFill>
                  <a:srgbClr val="000000"/>
                </a:solidFill>
                <a:latin typeface="Arial"/>
              </a:endParaRPr>
            </a:p>
          </p:txBody>
        </p:sp>
      </p:grpSp>
      <p:grpSp>
        <p:nvGrpSpPr>
          <p:cNvPr id="80" name="Group 9"/>
          <p:cNvGrpSpPr/>
          <p:nvPr/>
        </p:nvGrpSpPr>
        <p:grpSpPr>
          <a:xfrm>
            <a:off x="932760" y="9374040"/>
            <a:ext cx="6350040" cy="519480"/>
            <a:chOff x="932760" y="9374040"/>
            <a:chExt cx="6350040" cy="519480"/>
          </a:xfrm>
        </p:grpSpPr>
        <p:sp>
          <p:nvSpPr>
            <p:cNvPr id="81" name="Freeform 10"/>
            <p:cNvSpPr/>
            <p:nvPr/>
          </p:nvSpPr>
          <p:spPr>
            <a:xfrm>
              <a:off x="932760" y="9395640"/>
              <a:ext cx="6350040" cy="497880"/>
            </a:xfrm>
            <a:custGeom>
              <a:avLst/>
              <a:gdLst>
                <a:gd name="textAreaLeft" fmla="*/ 0 w 6350040"/>
                <a:gd name="textAreaRight" fmla="*/ 6350400 w 6350040"/>
                <a:gd name="textAreaTop" fmla="*/ 0 h 497880"/>
                <a:gd name="textAreaBottom" fmla="*/ 498240 h 497880"/>
              </a:gdLst>
              <a:ahLst/>
              <a:rect l="textAreaLeft" t="textAreaTop" r="textAreaRight" b="textAreaBottom"/>
              <a:pathLst>
                <a:path w="8467344" h="664464">
                  <a:moveTo>
                    <a:pt x="0" y="0"/>
                  </a:moveTo>
                  <a:lnTo>
                    <a:pt x="8467344" y="0"/>
                  </a:lnTo>
                  <a:lnTo>
                    <a:pt x="8467344" y="664464"/>
                  </a:lnTo>
                  <a:lnTo>
                    <a:pt x="0" y="664464"/>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2" name="TextBox 11"/>
            <p:cNvSpPr/>
            <p:nvPr/>
          </p:nvSpPr>
          <p:spPr>
            <a:xfrm>
              <a:off x="932760" y="9374040"/>
              <a:ext cx="6350040" cy="519480"/>
            </a:xfrm>
            <a:prstGeom prst="rect">
              <a:avLst/>
            </a:prstGeom>
            <a:noFill/>
            <a:ln w="0">
              <a:noFill/>
            </a:ln>
          </p:spPr>
          <p:style>
            <a:lnRef idx="0"/>
            <a:fillRef idx="0"/>
            <a:effectRef idx="0"/>
            <a:fontRef idx="minor"/>
          </p:style>
          <p:txBody>
            <a:bodyPr lIns="0" rIns="0" tIns="0" bIns="0" anchor="ctr">
              <a:noAutofit/>
            </a:bodyPr>
            <a:p>
              <a:pPr defTabSz="914400">
                <a:lnSpc>
                  <a:spcPts val="2401"/>
                </a:lnSpc>
              </a:pPr>
              <a:r>
                <a:rPr b="0" lang="en-US" sz="2000" spc="-1" strike="noStrike">
                  <a:solidFill>
                    <a:srgbClr val="ffffff"/>
                  </a:solidFill>
                  <a:latin typeface="Poppins"/>
                  <a:ea typeface="Poppins"/>
                </a:rPr>
                <a:t>France · Bénin · Togo · Madagascar · Cameroun</a:t>
              </a:r>
              <a:endParaRPr b="0" lang="fr-FR" sz="2000" spc="-1" strike="noStrike">
                <a:solidFill>
                  <a:srgbClr val="000000"/>
                </a:solidFill>
                <a:latin typeface="Arial"/>
              </a:endParaRPr>
            </a:p>
          </p:txBody>
        </p:sp>
      </p:grpSp>
      <p:grpSp>
        <p:nvGrpSpPr>
          <p:cNvPr id="83" name="Group 12"/>
          <p:cNvGrpSpPr/>
          <p:nvPr/>
        </p:nvGrpSpPr>
        <p:grpSpPr>
          <a:xfrm>
            <a:off x="13123440" y="9395640"/>
            <a:ext cx="4514400" cy="495720"/>
            <a:chOff x="13123440" y="9395640"/>
            <a:chExt cx="4514400" cy="495720"/>
          </a:xfrm>
        </p:grpSpPr>
        <p:sp>
          <p:nvSpPr>
            <p:cNvPr id="84" name="Freeform 13"/>
            <p:cNvSpPr/>
            <p:nvPr/>
          </p:nvSpPr>
          <p:spPr>
            <a:xfrm>
              <a:off x="13123440" y="9395640"/>
              <a:ext cx="4514400" cy="495720"/>
            </a:xfrm>
            <a:custGeom>
              <a:avLst/>
              <a:gdLst>
                <a:gd name="textAreaLeft" fmla="*/ 0 w 4514400"/>
                <a:gd name="textAreaRight" fmla="*/ 4514760 w 4514400"/>
                <a:gd name="textAreaTop" fmla="*/ 0 h 495720"/>
                <a:gd name="textAreaBottom" fmla="*/ 496080 h 495720"/>
              </a:gdLst>
              <a:ahLst/>
              <a:rect l="textAreaLeft" t="textAreaTop" r="textAreaRight" b="textAreaBottom"/>
              <a:pathLst>
                <a:path w="6019858" h="661623">
                  <a:moveTo>
                    <a:pt x="0" y="0"/>
                  </a:moveTo>
                  <a:lnTo>
                    <a:pt x="6019858" y="0"/>
                  </a:lnTo>
                  <a:lnTo>
                    <a:pt x="6019858" y="661623"/>
                  </a:lnTo>
                  <a:lnTo>
                    <a:pt x="0" y="661623"/>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5" name="TextBox 14"/>
            <p:cNvSpPr/>
            <p:nvPr/>
          </p:nvSpPr>
          <p:spPr>
            <a:xfrm>
              <a:off x="13123440" y="9395640"/>
              <a:ext cx="4514400" cy="495720"/>
            </a:xfrm>
            <a:prstGeom prst="rect">
              <a:avLst/>
            </a:prstGeom>
            <a:noFill/>
            <a:ln w="0">
              <a:noFill/>
            </a:ln>
          </p:spPr>
          <p:style>
            <a:lnRef idx="0"/>
            <a:fillRef idx="0"/>
            <a:effectRef idx="0"/>
            <a:fontRef idx="minor"/>
          </p:style>
          <p:txBody>
            <a:bodyPr lIns="0" rIns="0" tIns="0" bIns="0" anchor="ctr">
              <a:noAutofit/>
            </a:bodyPr>
            <a:p>
              <a:pPr algn="ctr" defTabSz="914400">
                <a:lnSpc>
                  <a:spcPts val="2191"/>
                </a:lnSpc>
              </a:pPr>
              <a:r>
                <a:rPr b="0" lang="en-US" sz="2000" spc="-1" strike="noStrike">
                  <a:solidFill>
                    <a:srgbClr val="ffffff"/>
                  </a:solidFill>
                  <a:latin typeface="Poppins"/>
                  <a:ea typeface="Poppins"/>
                </a:rPr>
                <a:t>Let's grow together</a:t>
              </a:r>
              <a:endParaRPr b="0" lang="fr-FR" sz="2000" spc="-1" strike="noStrike">
                <a:solidFill>
                  <a:srgbClr val="000000"/>
                </a:solidFill>
                <a:latin typeface="Arial"/>
              </a:endParaRPr>
            </a:p>
          </p:txBody>
        </p:sp>
      </p:grpSp>
      <p:sp>
        <p:nvSpPr>
          <p:cNvPr id="86" name="Freeform 15"/>
          <p:cNvSpPr/>
          <p:nvPr/>
        </p:nvSpPr>
        <p:spPr>
          <a:xfrm>
            <a:off x="13867920" y="991800"/>
            <a:ext cx="4419720" cy="3728160"/>
          </a:xfrm>
          <a:custGeom>
            <a:avLst/>
            <a:gdLst>
              <a:gd name="textAreaLeft" fmla="*/ 0 w 4419720"/>
              <a:gd name="textAreaRight" fmla="*/ 4420080 w 4419720"/>
              <a:gd name="textAreaTop" fmla="*/ 0 h 3728160"/>
              <a:gd name="textAreaBottom" fmla="*/ 3728520 h 3728160"/>
            </a:gdLst>
            <a:ahLst/>
            <a:rect l="textAreaLeft" t="textAreaTop" r="textAreaRight" b="textAreaBottom"/>
            <a:pathLst>
              <a:path w="4420092" h="3728640">
                <a:moveTo>
                  <a:pt x="0" y="0"/>
                </a:moveTo>
                <a:lnTo>
                  <a:pt x="4420092" y="0"/>
                </a:lnTo>
                <a:lnTo>
                  <a:pt x="4420092" y="3728640"/>
                </a:lnTo>
                <a:lnTo>
                  <a:pt x="0" y="3728640"/>
                </a:lnTo>
                <a:lnTo>
                  <a:pt x="0" y="0"/>
                </a:lnTo>
                <a:close/>
              </a:path>
            </a:pathLst>
          </a:custGeom>
          <a:blipFill rotWithShape="0">
            <a:blip r:embed="rId6"/>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7" name="TextBox 16"/>
          <p:cNvSpPr/>
          <p:nvPr/>
        </p:nvSpPr>
        <p:spPr>
          <a:xfrm>
            <a:off x="983160" y="3598200"/>
            <a:ext cx="10515240" cy="1905480"/>
          </a:xfrm>
          <a:prstGeom prst="rect">
            <a:avLst/>
          </a:prstGeom>
          <a:noFill/>
          <a:ln w="0">
            <a:noFill/>
          </a:ln>
        </p:spPr>
        <p:style>
          <a:lnRef idx="0"/>
          <a:fillRef idx="0"/>
          <a:effectRef idx="0"/>
          <a:fontRef idx="minor"/>
        </p:style>
        <p:txBody>
          <a:bodyPr lIns="0" rIns="0" tIns="0" bIns="0" anchor="t">
            <a:spAutoFit/>
          </a:bodyPr>
          <a:p>
            <a:pPr defTabSz="914400">
              <a:lnSpc>
                <a:spcPts val="7500"/>
              </a:lnSpc>
            </a:pPr>
            <a:r>
              <a:rPr b="1" lang="en-US" sz="6000" spc="-1" strike="noStrike">
                <a:solidFill>
                  <a:srgbClr val="ffffff"/>
                </a:solidFill>
                <a:latin typeface="Poppins Bold"/>
                <a:ea typeface="Poppins Bold"/>
              </a:rPr>
              <a:t>Votre partenaire</a:t>
            </a:r>
            <a:endParaRPr b="0" lang="fr-FR" sz="6000" spc="-1" strike="noStrike">
              <a:solidFill>
                <a:srgbClr val="000000"/>
              </a:solidFill>
              <a:latin typeface="Arial"/>
            </a:endParaRPr>
          </a:p>
          <a:p>
            <a:pPr defTabSz="914400">
              <a:lnSpc>
                <a:spcPts val="7500"/>
              </a:lnSpc>
            </a:pPr>
            <a:r>
              <a:rPr b="1" lang="en-US" sz="6000" spc="-1" strike="noStrike">
                <a:solidFill>
                  <a:srgbClr val="f07817"/>
                </a:solidFill>
                <a:latin typeface="Poppins Bold"/>
                <a:ea typeface="Poppins Bold"/>
              </a:rPr>
              <a:t>digital</a:t>
            </a:r>
            <a:r>
              <a:rPr b="1" lang="en-US" sz="6000" spc="-1" strike="noStrike">
                <a:solidFill>
                  <a:srgbClr val="ffffff"/>
                </a:solidFill>
                <a:latin typeface="Poppins Bold"/>
                <a:ea typeface="Poppins Bold"/>
              </a:rPr>
              <a:t>, de bout en bout.</a:t>
            </a:r>
            <a:endParaRPr b="0" lang="fr-FR" sz="6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8" name="Group 2"/>
          <p:cNvGrpSpPr/>
          <p:nvPr/>
        </p:nvGrpSpPr>
        <p:grpSpPr>
          <a:xfrm>
            <a:off x="1044000" y="331560"/>
            <a:ext cx="16551000" cy="411120"/>
            <a:chOff x="1044000" y="331560"/>
            <a:chExt cx="16551000" cy="411120"/>
          </a:xfrm>
        </p:grpSpPr>
        <p:grpSp>
          <p:nvGrpSpPr>
            <p:cNvPr id="89" name="Group 3"/>
            <p:cNvGrpSpPr/>
            <p:nvPr/>
          </p:nvGrpSpPr>
          <p:grpSpPr>
            <a:xfrm>
              <a:off x="15797880" y="331560"/>
              <a:ext cx="1797120" cy="411120"/>
              <a:chOff x="15797880" y="331560"/>
              <a:chExt cx="1797120" cy="411120"/>
            </a:xfrm>
          </p:grpSpPr>
          <p:sp>
            <p:nvSpPr>
              <p:cNvPr id="90"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91" name="Group 5"/>
            <p:cNvGrpSpPr/>
            <p:nvPr/>
          </p:nvGrpSpPr>
          <p:grpSpPr>
            <a:xfrm>
              <a:off x="1044000" y="331560"/>
              <a:ext cx="1977480" cy="411120"/>
              <a:chOff x="1044000" y="331560"/>
              <a:chExt cx="1977480" cy="411120"/>
            </a:xfrm>
          </p:grpSpPr>
          <p:sp>
            <p:nvSpPr>
              <p:cNvPr id="92"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93" name="Group 7"/>
          <p:cNvGrpSpPr/>
          <p:nvPr/>
        </p:nvGrpSpPr>
        <p:grpSpPr>
          <a:xfrm>
            <a:off x="1028880" y="992880"/>
            <a:ext cx="6600240" cy="1157040"/>
            <a:chOff x="1028880" y="992880"/>
            <a:chExt cx="6600240" cy="1157040"/>
          </a:xfrm>
        </p:grpSpPr>
        <p:sp>
          <p:nvSpPr>
            <p:cNvPr id="94" name="Freeform 8"/>
            <p:cNvSpPr/>
            <p:nvPr/>
          </p:nvSpPr>
          <p:spPr>
            <a:xfrm>
              <a:off x="1028880" y="1028880"/>
              <a:ext cx="6600240" cy="1121040"/>
            </a:xfrm>
            <a:custGeom>
              <a:avLst/>
              <a:gdLst>
                <a:gd name="textAreaLeft" fmla="*/ 0 w 6600240"/>
                <a:gd name="textAreaRight" fmla="*/ 6600600 w 6600240"/>
                <a:gd name="textAreaTop" fmla="*/ 0 h 1121040"/>
                <a:gd name="textAreaBottom" fmla="*/ 1121400 h 1121040"/>
              </a:gdLst>
              <a:ahLst/>
              <a:rect l="textAreaLeft" t="textAreaTop" r="textAreaRight" b="textAreaBottom"/>
              <a:pathLst>
                <a:path w="8801028" h="1495044">
                  <a:moveTo>
                    <a:pt x="0" y="0"/>
                  </a:moveTo>
                  <a:lnTo>
                    <a:pt x="8801028" y="0"/>
                  </a:lnTo>
                  <a:lnTo>
                    <a:pt x="8801028"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5" name="TextBox 9"/>
            <p:cNvSpPr/>
            <p:nvPr/>
          </p:nvSpPr>
          <p:spPr>
            <a:xfrm>
              <a:off x="1028880" y="992880"/>
              <a:ext cx="660024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QUI SOMMES-NOUS ?</a:t>
              </a:r>
              <a:endParaRPr b="0" lang="fr-FR" sz="4500" spc="-1" strike="noStrike">
                <a:solidFill>
                  <a:srgbClr val="000000"/>
                </a:solidFill>
                <a:latin typeface="Arial"/>
              </a:endParaRPr>
            </a:p>
          </p:txBody>
        </p:sp>
      </p:grpSp>
      <p:grpSp>
        <p:nvGrpSpPr>
          <p:cNvPr id="96" name="Group 10"/>
          <p:cNvGrpSpPr/>
          <p:nvPr/>
        </p:nvGrpSpPr>
        <p:grpSpPr>
          <a:xfrm>
            <a:off x="1028880" y="2407320"/>
            <a:ext cx="12590280" cy="809640"/>
            <a:chOff x="1028880" y="2407320"/>
            <a:chExt cx="12590280" cy="809640"/>
          </a:xfrm>
        </p:grpSpPr>
        <p:sp>
          <p:nvSpPr>
            <p:cNvPr id="97" name="Freeform 11"/>
            <p:cNvSpPr/>
            <p:nvPr/>
          </p:nvSpPr>
          <p:spPr>
            <a:xfrm>
              <a:off x="1028880" y="2435760"/>
              <a:ext cx="12590280" cy="780840"/>
            </a:xfrm>
            <a:custGeom>
              <a:avLst/>
              <a:gdLst>
                <a:gd name="textAreaLeft" fmla="*/ 0 w 12590280"/>
                <a:gd name="textAreaRight" fmla="*/ 12590640 w 12590280"/>
                <a:gd name="textAreaTop" fmla="*/ 0 h 780840"/>
                <a:gd name="textAreaBottom" fmla="*/ 781200 h 780840"/>
              </a:gdLst>
              <a:ahLst/>
              <a:rect l="textAreaLeft" t="textAreaTop" r="textAreaRight" b="textAreaBottom"/>
              <a:pathLst>
                <a:path w="16787309" h="1041698">
                  <a:moveTo>
                    <a:pt x="0" y="0"/>
                  </a:moveTo>
                  <a:lnTo>
                    <a:pt x="16787309" y="0"/>
                  </a:lnTo>
                  <a:lnTo>
                    <a:pt x="16787309" y="1041698"/>
                  </a:lnTo>
                  <a:lnTo>
                    <a:pt x="0" y="1041698"/>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8" name="TextBox 12"/>
            <p:cNvSpPr/>
            <p:nvPr/>
          </p:nvSpPr>
          <p:spPr>
            <a:xfrm>
              <a:off x="1028880" y="2407320"/>
              <a:ext cx="12590280" cy="80964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014276"/>
                  </a:solidFill>
                  <a:latin typeface="Poppins Bold"/>
                  <a:ea typeface="Poppins Bold"/>
                </a:rPr>
                <a:t>Une ESN née en France, tournée vers l'Afrique</a:t>
              </a:r>
              <a:endParaRPr b="0" lang="fr-FR" sz="4200" spc="-1" strike="noStrike">
                <a:solidFill>
                  <a:srgbClr val="000000"/>
                </a:solidFill>
                <a:latin typeface="Arial"/>
              </a:endParaRPr>
            </a:p>
          </p:txBody>
        </p:sp>
      </p:grpSp>
      <p:grpSp>
        <p:nvGrpSpPr>
          <p:cNvPr id="99" name="Group 13"/>
          <p:cNvGrpSpPr/>
          <p:nvPr/>
        </p:nvGrpSpPr>
        <p:grpSpPr>
          <a:xfrm>
            <a:off x="1044000" y="3809160"/>
            <a:ext cx="9463680" cy="1204200"/>
            <a:chOff x="1044000" y="3809160"/>
            <a:chExt cx="9463680" cy="1204200"/>
          </a:xfrm>
        </p:grpSpPr>
        <p:sp>
          <p:nvSpPr>
            <p:cNvPr id="100" name="Freeform 14"/>
            <p:cNvSpPr/>
            <p:nvPr/>
          </p:nvSpPr>
          <p:spPr>
            <a:xfrm>
              <a:off x="1044000" y="3859200"/>
              <a:ext cx="9463680" cy="1154160"/>
            </a:xfrm>
            <a:custGeom>
              <a:avLst/>
              <a:gdLst>
                <a:gd name="textAreaLeft" fmla="*/ 0 w 9463680"/>
                <a:gd name="textAreaRight" fmla="*/ 9464040 w 9463680"/>
                <a:gd name="textAreaTop" fmla="*/ 0 h 1154160"/>
                <a:gd name="textAreaBottom" fmla="*/ 1154520 h 1154160"/>
              </a:gdLst>
              <a:ahLst/>
              <a:rect l="textAreaLeft" t="textAreaTop" r="textAreaRight" b="textAreaBottom"/>
              <a:pathLst>
                <a:path w="12618720" h="1539545">
                  <a:moveTo>
                    <a:pt x="0" y="0"/>
                  </a:moveTo>
                  <a:lnTo>
                    <a:pt x="12618720" y="0"/>
                  </a:lnTo>
                  <a:lnTo>
                    <a:pt x="12618720" y="1539545"/>
                  </a:lnTo>
                  <a:lnTo>
                    <a:pt x="0" y="1539545"/>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1" name="TextBox 15"/>
            <p:cNvSpPr/>
            <p:nvPr/>
          </p:nvSpPr>
          <p:spPr>
            <a:xfrm>
              <a:off x="1044000" y="3809160"/>
              <a:ext cx="9463680" cy="1204200"/>
            </a:xfrm>
            <a:prstGeom prst="rect">
              <a:avLst/>
            </a:prstGeom>
            <a:noFill/>
            <a:ln w="0">
              <a:noFill/>
            </a:ln>
          </p:spPr>
          <p:style>
            <a:lnRef idx="0"/>
            <a:fillRef idx="0"/>
            <a:effectRef idx="0"/>
            <a:fontRef idx="minor"/>
          </p:style>
          <p:txBody>
            <a:bodyPr lIns="0" rIns="0" tIns="0" bIns="0" anchor="ctr">
              <a:noAutofit/>
            </a:bodyPr>
            <a:p>
              <a:pPr algn="just" defTabSz="914400">
                <a:lnSpc>
                  <a:spcPts val="2735"/>
                </a:lnSpc>
              </a:pPr>
              <a:r>
                <a:rPr b="1" lang="en-US" sz="1900" spc="-1" strike="noStrike">
                  <a:solidFill>
                    <a:srgbClr val="000000"/>
                  </a:solidFill>
                  <a:latin typeface="Poppins Bold"/>
                  <a:ea typeface="Poppins Bold"/>
                </a:rPr>
                <a:t>NetByUs </a:t>
              </a:r>
              <a:r>
                <a:rPr b="0" lang="en-US" sz="1900" spc="-1" strike="noStrike">
                  <a:solidFill>
                    <a:srgbClr val="000000"/>
                  </a:solidFill>
                  <a:latin typeface="Poppins"/>
                  <a:ea typeface="Poppins"/>
                </a:rPr>
                <a:t>est une Entreprise de Services Numériques présente dans plusieurs pays, qui conçoit, développe et déploie des solutions digitales et services numériques pour les entreprises et les particuliers  </a:t>
              </a:r>
              <a:endParaRPr b="0" lang="fr-FR" sz="1900" spc="-1" strike="noStrike">
                <a:solidFill>
                  <a:srgbClr val="000000"/>
                </a:solidFill>
                <a:latin typeface="Arial"/>
              </a:endParaRPr>
            </a:p>
          </p:txBody>
        </p:sp>
      </p:grpSp>
      <p:grpSp>
        <p:nvGrpSpPr>
          <p:cNvPr id="102" name="Group 16"/>
          <p:cNvGrpSpPr/>
          <p:nvPr/>
        </p:nvGrpSpPr>
        <p:grpSpPr>
          <a:xfrm>
            <a:off x="1044000" y="6993360"/>
            <a:ext cx="9463680" cy="2235960"/>
            <a:chOff x="1044000" y="6993360"/>
            <a:chExt cx="9463680" cy="2235960"/>
          </a:xfrm>
        </p:grpSpPr>
        <p:sp>
          <p:nvSpPr>
            <p:cNvPr id="103" name="Freeform 17"/>
            <p:cNvSpPr/>
            <p:nvPr/>
          </p:nvSpPr>
          <p:spPr>
            <a:xfrm>
              <a:off x="1044000" y="7043400"/>
              <a:ext cx="9463680" cy="2185920"/>
            </a:xfrm>
            <a:custGeom>
              <a:avLst/>
              <a:gdLst>
                <a:gd name="textAreaLeft" fmla="*/ 0 w 9463680"/>
                <a:gd name="textAreaRight" fmla="*/ 9464040 w 9463680"/>
                <a:gd name="textAreaTop" fmla="*/ 0 h 2185920"/>
                <a:gd name="textAreaBottom" fmla="*/ 2186280 h 2185920"/>
              </a:gdLst>
              <a:ahLst/>
              <a:rect l="textAreaLeft" t="textAreaTop" r="textAreaRight" b="textAreaBottom"/>
              <a:pathLst>
                <a:path w="12618720" h="2915005">
                  <a:moveTo>
                    <a:pt x="0" y="0"/>
                  </a:moveTo>
                  <a:lnTo>
                    <a:pt x="12618720" y="0"/>
                  </a:lnTo>
                  <a:lnTo>
                    <a:pt x="12618720" y="2915005"/>
                  </a:lnTo>
                  <a:lnTo>
                    <a:pt x="0" y="2915005"/>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4" name="TextBox 18"/>
            <p:cNvSpPr/>
            <p:nvPr/>
          </p:nvSpPr>
          <p:spPr>
            <a:xfrm>
              <a:off x="1044000" y="6993360"/>
              <a:ext cx="9463680" cy="223596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pPr>
              <a:r>
                <a:rPr b="0" lang="en-US" sz="1900" spc="-1" strike="noStrike">
                  <a:solidFill>
                    <a:srgbClr val="000000"/>
                  </a:solidFill>
                  <a:latin typeface="Poppins"/>
                  <a:ea typeface="Poppins"/>
                </a:rPr>
                <a:t>Nous sommes bien plus qu'un fournisseur de services numériques. Nous sommes un partenaire dédié à votre croissance.</a:t>
              </a:r>
              <a:endParaRPr b="0" lang="fr-FR" sz="1900" spc="-1" strike="noStrike">
                <a:solidFill>
                  <a:srgbClr val="000000"/>
                </a:solidFill>
                <a:latin typeface="Arial"/>
              </a:endParaRPr>
            </a:p>
            <a:p>
              <a:pPr algn="just" defTabSz="914400">
                <a:lnSpc>
                  <a:spcPts val="2713"/>
                </a:lnSpc>
              </a:pPr>
              <a:endParaRPr b="0" lang="fr-FR" sz="1800" spc="-1" strike="noStrike">
                <a:solidFill>
                  <a:srgbClr val="000000"/>
                </a:solidFill>
                <a:latin typeface="Arial"/>
              </a:endParaRPr>
            </a:p>
            <a:p>
              <a:pPr algn="just" defTabSz="914400">
                <a:lnSpc>
                  <a:spcPts val="2713"/>
                </a:lnSpc>
              </a:pPr>
              <a:endParaRPr b="0" lang="fr-FR" sz="1800" spc="-1" strike="noStrike">
                <a:solidFill>
                  <a:srgbClr val="000000"/>
                </a:solidFill>
                <a:latin typeface="Arial"/>
              </a:endParaRPr>
            </a:p>
            <a:p>
              <a:pPr algn="just" defTabSz="914400">
                <a:lnSpc>
                  <a:spcPts val="2713"/>
                </a:lnSpc>
              </a:pPr>
              <a:endParaRPr b="0" lang="fr-FR" sz="1800" spc="-1" strike="noStrike">
                <a:solidFill>
                  <a:srgbClr val="000000"/>
                </a:solidFill>
                <a:latin typeface="Arial"/>
              </a:endParaRPr>
            </a:p>
            <a:p>
              <a:pPr algn="just" defTabSz="914400">
                <a:lnSpc>
                  <a:spcPts val="2713"/>
                </a:lnSpc>
              </a:pPr>
              <a:endParaRPr b="0" lang="fr-FR" sz="1800" spc="-1" strike="noStrike">
                <a:solidFill>
                  <a:srgbClr val="000000"/>
                </a:solidFill>
                <a:latin typeface="Arial"/>
              </a:endParaRPr>
            </a:p>
          </p:txBody>
        </p:sp>
      </p:grpSp>
      <p:grpSp>
        <p:nvGrpSpPr>
          <p:cNvPr id="105" name="Group 19"/>
          <p:cNvGrpSpPr/>
          <p:nvPr/>
        </p:nvGrpSpPr>
        <p:grpSpPr>
          <a:xfrm>
            <a:off x="17595360" y="9592560"/>
            <a:ext cx="351720" cy="538200"/>
            <a:chOff x="17595360" y="9592560"/>
            <a:chExt cx="351720" cy="538200"/>
          </a:xfrm>
        </p:grpSpPr>
        <p:sp>
          <p:nvSpPr>
            <p:cNvPr id="106" name="Freeform 20"/>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7" name="TextBox 21"/>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pPr>
              <a:r>
                <a:rPr b="1" lang="en-US" sz="2090" spc="-1" strike="noStrike">
                  <a:solidFill>
                    <a:srgbClr val="f07817"/>
                  </a:solidFill>
                  <a:latin typeface="Poppins Bold"/>
                  <a:ea typeface="Poppins Bold"/>
                </a:rPr>
                <a:t>02</a:t>
              </a:r>
              <a:endParaRPr b="0" lang="fr-FR" sz="2090" spc="-1" strike="noStrike">
                <a:solidFill>
                  <a:srgbClr val="000000"/>
                </a:solidFill>
                <a:latin typeface="Arial"/>
              </a:endParaRPr>
            </a:p>
          </p:txBody>
        </p:sp>
      </p:grpSp>
      <p:grpSp>
        <p:nvGrpSpPr>
          <p:cNvPr id="108" name="Group 22"/>
          <p:cNvGrpSpPr/>
          <p:nvPr/>
        </p:nvGrpSpPr>
        <p:grpSpPr>
          <a:xfrm>
            <a:off x="1044000" y="5249520"/>
            <a:ext cx="9463680" cy="1550160"/>
            <a:chOff x="1044000" y="5249520"/>
            <a:chExt cx="9463680" cy="1550160"/>
          </a:xfrm>
        </p:grpSpPr>
        <p:sp>
          <p:nvSpPr>
            <p:cNvPr id="109" name="Freeform 23"/>
            <p:cNvSpPr/>
            <p:nvPr/>
          </p:nvSpPr>
          <p:spPr>
            <a:xfrm>
              <a:off x="1044000" y="5299560"/>
              <a:ext cx="9463680" cy="1500120"/>
            </a:xfrm>
            <a:custGeom>
              <a:avLst/>
              <a:gdLst>
                <a:gd name="textAreaLeft" fmla="*/ 0 w 9463680"/>
                <a:gd name="textAreaRight" fmla="*/ 9464040 w 9463680"/>
                <a:gd name="textAreaTop" fmla="*/ 0 h 1500120"/>
                <a:gd name="textAreaBottom" fmla="*/ 1500480 h 1500120"/>
              </a:gdLst>
              <a:ahLst/>
              <a:rect l="textAreaLeft" t="textAreaTop" r="textAreaRight" b="textAreaBottom"/>
              <a:pathLst>
                <a:path w="12618720" h="2000605">
                  <a:moveTo>
                    <a:pt x="0" y="0"/>
                  </a:moveTo>
                  <a:lnTo>
                    <a:pt x="12618720" y="0"/>
                  </a:lnTo>
                  <a:lnTo>
                    <a:pt x="12618720" y="2000605"/>
                  </a:lnTo>
                  <a:lnTo>
                    <a:pt x="0" y="2000605"/>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0" name="TextBox 24"/>
            <p:cNvSpPr/>
            <p:nvPr/>
          </p:nvSpPr>
          <p:spPr>
            <a:xfrm>
              <a:off x="1044000" y="5249520"/>
              <a:ext cx="9463680" cy="155016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pPr>
              <a:r>
                <a:rPr b="0" lang="en-US" sz="1900" spc="-1" strike="noStrike">
                  <a:solidFill>
                    <a:srgbClr val="000000"/>
                  </a:solidFill>
                  <a:latin typeface="Poppins"/>
                  <a:ea typeface="Poppins"/>
                </a:rPr>
                <a:t>Avec une méthodologie éprouvée (</a:t>
              </a:r>
              <a:r>
                <a:rPr b="1" lang="en-US" sz="1900" spc="-1" strike="noStrike">
                  <a:solidFill>
                    <a:srgbClr val="000000"/>
                  </a:solidFill>
                  <a:latin typeface="Poppins Bold"/>
                  <a:ea typeface="Poppins Bold"/>
                </a:rPr>
                <a:t>PRINCE2®</a:t>
              </a:r>
              <a:r>
                <a:rPr b="0" lang="en-US" sz="1900" spc="-1" strike="noStrike">
                  <a:solidFill>
                    <a:srgbClr val="000000"/>
                  </a:solidFill>
                  <a:latin typeface="Poppins"/>
                  <a:ea typeface="Poppins"/>
                </a:rPr>
                <a:t>, </a:t>
              </a:r>
              <a:r>
                <a:rPr b="1" lang="en-US" sz="1900" spc="-1" strike="noStrike">
                  <a:solidFill>
                    <a:srgbClr val="000000"/>
                  </a:solidFill>
                  <a:latin typeface="Poppins Bold"/>
                  <a:ea typeface="Poppins Bold"/>
                </a:rPr>
                <a:t>ITIL®</a:t>
              </a:r>
              <a:r>
                <a:rPr b="0" lang="en-US" sz="1900" spc="-1" strike="noStrike">
                  <a:solidFill>
                    <a:srgbClr val="000000"/>
                  </a:solidFill>
                  <a:latin typeface="Poppins"/>
                  <a:ea typeface="Poppins"/>
                </a:rPr>
                <a:t>, </a:t>
              </a:r>
              <a:r>
                <a:rPr b="1" lang="en-US" sz="1900" spc="-1" strike="noStrike">
                  <a:solidFill>
                    <a:srgbClr val="000000"/>
                  </a:solidFill>
                  <a:latin typeface="Poppins Bold"/>
                  <a:ea typeface="Poppins Bold"/>
                </a:rPr>
                <a:t>Agile</a:t>
              </a:r>
              <a:r>
                <a:rPr b="0" lang="en-US" sz="1900" spc="-1" strike="noStrike">
                  <a:solidFill>
                    <a:srgbClr val="000000"/>
                  </a:solidFill>
                  <a:latin typeface="Poppins"/>
                  <a:ea typeface="Poppins"/>
                </a:rPr>
                <a:t>) et un accompagnement 360° à chaque étape, du cadrage de vos besoins jusqu'à la mise en production et au-delà, nous transformons vos projets en véritables leviers de performance pour votre système d'information.</a:t>
              </a:r>
              <a:endParaRPr b="0" lang="fr-FR" sz="1900" spc="-1" strike="noStrike">
                <a:solidFill>
                  <a:srgbClr val="000000"/>
                </a:solidFill>
                <a:latin typeface="Arial"/>
              </a:endParaRPr>
            </a:p>
          </p:txBody>
        </p:sp>
      </p:grpSp>
      <p:grpSp>
        <p:nvGrpSpPr>
          <p:cNvPr id="111" name="Group 25"/>
          <p:cNvGrpSpPr/>
          <p:nvPr/>
        </p:nvGrpSpPr>
        <p:grpSpPr>
          <a:xfrm>
            <a:off x="11272320" y="4067280"/>
            <a:ext cx="6322680" cy="3922560"/>
            <a:chOff x="11272320" y="4067280"/>
            <a:chExt cx="6322680" cy="3922560"/>
          </a:xfrm>
        </p:grpSpPr>
        <p:grpSp>
          <p:nvGrpSpPr>
            <p:cNvPr id="112" name="Group 26"/>
            <p:cNvGrpSpPr/>
            <p:nvPr/>
          </p:nvGrpSpPr>
          <p:grpSpPr>
            <a:xfrm>
              <a:off x="11423160" y="4218120"/>
              <a:ext cx="6171840" cy="1714320"/>
              <a:chOff x="11423160" y="4218120"/>
              <a:chExt cx="6171840" cy="1714320"/>
            </a:xfrm>
          </p:grpSpPr>
          <p:sp>
            <p:nvSpPr>
              <p:cNvPr id="113" name="Freeform 27"/>
              <p:cNvSpPr/>
              <p:nvPr/>
            </p:nvSpPr>
            <p:spPr>
              <a:xfrm>
                <a:off x="11423160" y="421812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9c4e0f"/>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114" name="Group 28"/>
            <p:cNvGrpSpPr/>
            <p:nvPr/>
          </p:nvGrpSpPr>
          <p:grpSpPr>
            <a:xfrm>
              <a:off x="11355120" y="4150080"/>
              <a:ext cx="6171840" cy="1714320"/>
              <a:chOff x="11355120" y="4150080"/>
              <a:chExt cx="6171840" cy="1714320"/>
            </a:xfrm>
          </p:grpSpPr>
          <p:sp>
            <p:nvSpPr>
              <p:cNvPr id="115" name="Freeform 29"/>
              <p:cNvSpPr/>
              <p:nvPr/>
            </p:nvSpPr>
            <p:spPr>
              <a:xfrm>
                <a:off x="11355120" y="415008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cc6614"/>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116" name="Group 30"/>
            <p:cNvGrpSpPr/>
            <p:nvPr/>
          </p:nvGrpSpPr>
          <p:grpSpPr>
            <a:xfrm>
              <a:off x="11272320" y="4067280"/>
              <a:ext cx="6171840" cy="1714320"/>
              <a:chOff x="11272320" y="4067280"/>
              <a:chExt cx="6171840" cy="1714320"/>
            </a:xfrm>
          </p:grpSpPr>
          <p:sp>
            <p:nvSpPr>
              <p:cNvPr id="117" name="Freeform 31"/>
              <p:cNvSpPr/>
              <p:nvPr/>
            </p:nvSpPr>
            <p:spPr>
              <a:xfrm>
                <a:off x="11272320" y="406728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fef6e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18" name="Group 32"/>
            <p:cNvGrpSpPr/>
            <p:nvPr/>
          </p:nvGrpSpPr>
          <p:grpSpPr>
            <a:xfrm>
              <a:off x="11354400" y="4135680"/>
              <a:ext cx="6007320" cy="719640"/>
              <a:chOff x="11354400" y="4135680"/>
              <a:chExt cx="6007320" cy="719640"/>
            </a:xfrm>
          </p:grpSpPr>
          <p:sp>
            <p:nvSpPr>
              <p:cNvPr id="119" name="Freeform 33"/>
              <p:cNvSpPr/>
              <p:nvPr/>
            </p:nvSpPr>
            <p:spPr>
              <a:xfrm>
                <a:off x="11354400" y="4135680"/>
                <a:ext cx="6007320" cy="719640"/>
              </a:xfrm>
              <a:custGeom>
                <a:avLst/>
                <a:gdLst>
                  <a:gd name="textAreaLeft" fmla="*/ 0 w 6007320"/>
                  <a:gd name="textAreaRight" fmla="*/ 6007680 w 6007320"/>
                  <a:gd name="textAreaTop" fmla="*/ 0 h 719640"/>
                  <a:gd name="textAreaBottom" fmla="*/ 720000 h 719640"/>
                </a:gdLst>
                <a:ahLst/>
                <a:rect l="textAreaLeft" t="textAreaTop" r="textAreaRight" b="textAreaBottom"/>
                <a:pathLst>
                  <a:path w="8010144" h="960120">
                    <a:moveTo>
                      <a:pt x="0" y="0"/>
                    </a:moveTo>
                    <a:lnTo>
                      <a:pt x="8010144" y="0"/>
                    </a:lnTo>
                    <a:lnTo>
                      <a:pt x="8010144" y="960120"/>
                    </a:lnTo>
                    <a:lnTo>
                      <a:pt x="0" y="960120"/>
                    </a:lnTo>
                    <a:close/>
                  </a:path>
                </a:pathLst>
              </a:custGeom>
              <a:solidFill>
                <a:srgbClr val="ffffff">
                  <a:alpha val="20000"/>
                </a:srgbClr>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20" name="Group 34"/>
            <p:cNvGrpSpPr/>
            <p:nvPr/>
          </p:nvGrpSpPr>
          <p:grpSpPr>
            <a:xfrm>
              <a:off x="13464000" y="4183200"/>
              <a:ext cx="1788120" cy="955440"/>
              <a:chOff x="13464000" y="4183200"/>
              <a:chExt cx="1788120" cy="955440"/>
            </a:xfrm>
          </p:grpSpPr>
          <p:sp>
            <p:nvSpPr>
              <p:cNvPr id="121" name="Freeform 35"/>
              <p:cNvSpPr/>
              <p:nvPr/>
            </p:nvSpPr>
            <p:spPr>
              <a:xfrm>
                <a:off x="13464000" y="4218840"/>
                <a:ext cx="1788120" cy="919800"/>
              </a:xfrm>
              <a:custGeom>
                <a:avLst/>
                <a:gdLst>
                  <a:gd name="textAreaLeft" fmla="*/ 0 w 1788120"/>
                  <a:gd name="textAreaRight" fmla="*/ 1788480 w 1788120"/>
                  <a:gd name="textAreaTop" fmla="*/ 0 h 919800"/>
                  <a:gd name="textAreaBottom" fmla="*/ 920160 h 919800"/>
                </a:gdLst>
                <a:ahLst/>
                <a:rect l="textAreaLeft" t="textAreaTop" r="textAreaRight" b="textAreaBottom"/>
                <a:pathLst>
                  <a:path w="2384758" h="1226718">
                    <a:moveTo>
                      <a:pt x="0" y="0"/>
                    </a:moveTo>
                    <a:lnTo>
                      <a:pt x="2384758" y="0"/>
                    </a:lnTo>
                    <a:lnTo>
                      <a:pt x="2384758" y="1226718"/>
                    </a:lnTo>
                    <a:lnTo>
                      <a:pt x="0" y="1226718"/>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2" name="TextBox 36"/>
              <p:cNvSpPr/>
              <p:nvPr/>
            </p:nvSpPr>
            <p:spPr>
              <a:xfrm>
                <a:off x="13464000" y="4183200"/>
                <a:ext cx="1788120" cy="955440"/>
              </a:xfrm>
              <a:prstGeom prst="rect">
                <a:avLst/>
              </a:prstGeom>
              <a:noFill/>
              <a:ln w="0">
                <a:noFill/>
              </a:ln>
            </p:spPr>
            <p:style>
              <a:lnRef idx="0"/>
              <a:fillRef idx="0"/>
              <a:effectRef idx="0"/>
              <a:fontRef idx="minor"/>
            </p:style>
            <p:txBody>
              <a:bodyPr lIns="0" rIns="0" tIns="0" bIns="0" anchor="ctr">
                <a:noAutofit/>
              </a:bodyPr>
              <a:p>
                <a:pPr defTabSz="914400">
                  <a:lnSpc>
                    <a:spcPts val="4439"/>
                  </a:lnSpc>
                </a:pPr>
                <a:r>
                  <a:rPr b="1" lang="en-US" sz="3700" spc="-1" strike="noStrike">
                    <a:solidFill>
                      <a:srgbClr val="000000"/>
                    </a:solidFill>
                    <a:latin typeface="Poppins Bold"/>
                    <a:ea typeface="Poppins Bold"/>
                  </a:rPr>
                  <a:t>5 pays</a:t>
                </a:r>
                <a:endParaRPr b="0" lang="fr-FR" sz="3700" spc="-1" strike="noStrike">
                  <a:solidFill>
                    <a:srgbClr val="000000"/>
                  </a:solidFill>
                  <a:latin typeface="Arial"/>
                </a:endParaRPr>
              </a:p>
            </p:txBody>
          </p:sp>
        </p:grpSp>
        <p:grpSp>
          <p:nvGrpSpPr>
            <p:cNvPr id="123" name="Group 37"/>
            <p:cNvGrpSpPr/>
            <p:nvPr/>
          </p:nvGrpSpPr>
          <p:grpSpPr>
            <a:xfrm>
              <a:off x="11683800" y="5068080"/>
              <a:ext cx="5499720" cy="562680"/>
              <a:chOff x="11683800" y="5068080"/>
              <a:chExt cx="5499720" cy="562680"/>
            </a:xfrm>
          </p:grpSpPr>
          <p:sp>
            <p:nvSpPr>
              <p:cNvPr id="124" name="Freeform 38"/>
              <p:cNvSpPr/>
              <p:nvPr/>
            </p:nvSpPr>
            <p:spPr>
              <a:xfrm>
                <a:off x="11683800" y="5082120"/>
                <a:ext cx="5499720" cy="548280"/>
              </a:xfrm>
              <a:custGeom>
                <a:avLst/>
                <a:gdLst>
                  <a:gd name="textAreaLeft" fmla="*/ 0 w 5499720"/>
                  <a:gd name="textAreaRight" fmla="*/ 5500080 w 5499720"/>
                  <a:gd name="textAreaTop" fmla="*/ 0 h 548280"/>
                  <a:gd name="textAreaBottom" fmla="*/ 548640 h 548280"/>
                </a:gdLst>
                <a:ahLst/>
                <a:rect l="textAreaLeft" t="textAreaTop" r="textAreaRight" b="textAreaBottom"/>
                <a:pathLst>
                  <a:path w="7333488" h="731520">
                    <a:moveTo>
                      <a:pt x="0" y="0"/>
                    </a:moveTo>
                    <a:lnTo>
                      <a:pt x="7333488" y="0"/>
                    </a:lnTo>
                    <a:lnTo>
                      <a:pt x="7333488" y="731520"/>
                    </a:lnTo>
                    <a:lnTo>
                      <a:pt x="0" y="731520"/>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5" name="TextBox 39"/>
              <p:cNvSpPr/>
              <p:nvPr/>
            </p:nvSpPr>
            <p:spPr>
              <a:xfrm>
                <a:off x="11683800" y="5068080"/>
                <a:ext cx="5499720" cy="562680"/>
              </a:xfrm>
              <a:prstGeom prst="rect">
                <a:avLst/>
              </a:prstGeom>
              <a:noFill/>
              <a:ln w="0">
                <a:noFill/>
              </a:ln>
            </p:spPr>
            <p:style>
              <a:lnRef idx="0"/>
              <a:fillRef idx="0"/>
              <a:effectRef idx="0"/>
              <a:fontRef idx="minor"/>
            </p:style>
            <p:txBody>
              <a:bodyPr lIns="0" rIns="0" tIns="0" bIns="0" anchor="ctr">
                <a:noAutofit/>
              </a:bodyPr>
              <a:p>
                <a:pPr algn="ctr" defTabSz="914400">
                  <a:lnSpc>
                    <a:spcPts val="2279"/>
                  </a:lnSpc>
                </a:pPr>
                <a:r>
                  <a:rPr b="0" lang="en-US" sz="1900" spc="-1" strike="noStrike">
                    <a:solidFill>
                      <a:srgbClr val="000000"/>
                    </a:solidFill>
                    <a:latin typeface="Poppins"/>
                    <a:ea typeface="Poppins"/>
                  </a:rPr>
                  <a:t>France, Bénin, Togo, Madagascar, Cameroun</a:t>
                </a:r>
                <a:endParaRPr b="0" lang="fr-FR" sz="1900" spc="-1" strike="noStrike">
                  <a:solidFill>
                    <a:srgbClr val="000000"/>
                  </a:solidFill>
                  <a:latin typeface="Arial"/>
                </a:endParaRPr>
              </a:p>
            </p:txBody>
          </p:sp>
        </p:grpSp>
        <p:grpSp>
          <p:nvGrpSpPr>
            <p:cNvPr id="126" name="Group 40"/>
            <p:cNvGrpSpPr/>
            <p:nvPr/>
          </p:nvGrpSpPr>
          <p:grpSpPr>
            <a:xfrm>
              <a:off x="11423160" y="6275520"/>
              <a:ext cx="6171840" cy="1714320"/>
              <a:chOff x="11423160" y="6275520"/>
              <a:chExt cx="6171840" cy="1714320"/>
            </a:xfrm>
          </p:grpSpPr>
          <p:sp>
            <p:nvSpPr>
              <p:cNvPr id="127" name="Freeform 41"/>
              <p:cNvSpPr/>
              <p:nvPr/>
            </p:nvSpPr>
            <p:spPr>
              <a:xfrm>
                <a:off x="11423160" y="627552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004a86"/>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128" name="Group 42"/>
            <p:cNvGrpSpPr/>
            <p:nvPr/>
          </p:nvGrpSpPr>
          <p:grpSpPr>
            <a:xfrm>
              <a:off x="11355120" y="6207480"/>
              <a:ext cx="6171840" cy="1714320"/>
              <a:chOff x="11355120" y="6207480"/>
              <a:chExt cx="6171840" cy="1714320"/>
            </a:xfrm>
          </p:grpSpPr>
          <p:sp>
            <p:nvSpPr>
              <p:cNvPr id="129" name="Freeform 43"/>
              <p:cNvSpPr/>
              <p:nvPr/>
            </p:nvSpPr>
            <p:spPr>
              <a:xfrm>
                <a:off x="11355120" y="620748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0061af"/>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130" name="Group 44"/>
            <p:cNvGrpSpPr/>
            <p:nvPr/>
          </p:nvGrpSpPr>
          <p:grpSpPr>
            <a:xfrm>
              <a:off x="11272320" y="6124680"/>
              <a:ext cx="6171840" cy="1714320"/>
              <a:chOff x="11272320" y="6124680"/>
              <a:chExt cx="6171840" cy="1714320"/>
            </a:xfrm>
          </p:grpSpPr>
          <p:sp>
            <p:nvSpPr>
              <p:cNvPr id="131" name="Freeform 45"/>
              <p:cNvSpPr/>
              <p:nvPr/>
            </p:nvSpPr>
            <p:spPr>
              <a:xfrm>
                <a:off x="11272320" y="6124680"/>
                <a:ext cx="6171840" cy="1714320"/>
              </a:xfrm>
              <a:custGeom>
                <a:avLst/>
                <a:gdLst>
                  <a:gd name="textAreaLeft" fmla="*/ 0 w 6171840"/>
                  <a:gd name="textAreaRight" fmla="*/ 6172200 w 6171840"/>
                  <a:gd name="textAreaTop" fmla="*/ 0 h 1714320"/>
                  <a:gd name="textAreaBottom" fmla="*/ 1714680 h 1714320"/>
                </a:gdLst>
                <a:ahLst/>
                <a:rect l="textAreaLeft" t="textAreaTop" r="textAreaRight" b="textAreaBottom"/>
                <a:pathLst>
                  <a:path w="8229600" h="2286000">
                    <a:moveTo>
                      <a:pt x="0" y="0"/>
                    </a:moveTo>
                    <a:lnTo>
                      <a:pt x="8229600" y="0"/>
                    </a:lnTo>
                    <a:lnTo>
                      <a:pt x="8229600" y="2286000"/>
                    </a:lnTo>
                    <a:lnTo>
                      <a:pt x="0" y="2286000"/>
                    </a:lnTo>
                    <a:close/>
                  </a:path>
                </a:pathLst>
              </a:custGeom>
              <a:solidFill>
                <a:srgbClr val="edf5fc"/>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32" name="Group 46"/>
            <p:cNvGrpSpPr/>
            <p:nvPr/>
          </p:nvGrpSpPr>
          <p:grpSpPr>
            <a:xfrm>
              <a:off x="11354400" y="6193080"/>
              <a:ext cx="6007320" cy="719640"/>
              <a:chOff x="11354400" y="6193080"/>
              <a:chExt cx="6007320" cy="719640"/>
            </a:xfrm>
          </p:grpSpPr>
          <p:sp>
            <p:nvSpPr>
              <p:cNvPr id="133" name="Freeform 47"/>
              <p:cNvSpPr/>
              <p:nvPr/>
            </p:nvSpPr>
            <p:spPr>
              <a:xfrm>
                <a:off x="11354400" y="6193080"/>
                <a:ext cx="6007320" cy="719640"/>
              </a:xfrm>
              <a:custGeom>
                <a:avLst/>
                <a:gdLst>
                  <a:gd name="textAreaLeft" fmla="*/ 0 w 6007320"/>
                  <a:gd name="textAreaRight" fmla="*/ 6007680 w 6007320"/>
                  <a:gd name="textAreaTop" fmla="*/ 0 h 719640"/>
                  <a:gd name="textAreaBottom" fmla="*/ 720000 h 719640"/>
                </a:gdLst>
                <a:ahLst/>
                <a:rect l="textAreaLeft" t="textAreaTop" r="textAreaRight" b="textAreaBottom"/>
                <a:pathLst>
                  <a:path w="8010144" h="960120">
                    <a:moveTo>
                      <a:pt x="0" y="0"/>
                    </a:moveTo>
                    <a:lnTo>
                      <a:pt x="8010144" y="0"/>
                    </a:lnTo>
                    <a:lnTo>
                      <a:pt x="8010144" y="960120"/>
                    </a:lnTo>
                    <a:lnTo>
                      <a:pt x="0" y="960120"/>
                    </a:lnTo>
                    <a:close/>
                  </a:path>
                </a:pathLst>
              </a:custGeom>
              <a:solidFill>
                <a:srgbClr val="ffffff">
                  <a:alpha val="20000"/>
                </a:srgbClr>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34" name="Group 48"/>
            <p:cNvGrpSpPr/>
            <p:nvPr/>
          </p:nvGrpSpPr>
          <p:grpSpPr>
            <a:xfrm>
              <a:off x="13176360" y="6308280"/>
              <a:ext cx="2529360" cy="955440"/>
              <a:chOff x="13176360" y="6308280"/>
              <a:chExt cx="2529360" cy="955440"/>
            </a:xfrm>
          </p:grpSpPr>
          <p:sp>
            <p:nvSpPr>
              <p:cNvPr id="135" name="Freeform 49"/>
              <p:cNvSpPr/>
              <p:nvPr/>
            </p:nvSpPr>
            <p:spPr>
              <a:xfrm>
                <a:off x="13176360" y="6343920"/>
                <a:ext cx="2529360" cy="919800"/>
              </a:xfrm>
              <a:custGeom>
                <a:avLst/>
                <a:gdLst>
                  <a:gd name="textAreaLeft" fmla="*/ 0 w 2529360"/>
                  <a:gd name="textAreaRight" fmla="*/ 2529720 w 2529360"/>
                  <a:gd name="textAreaTop" fmla="*/ 0 h 919800"/>
                  <a:gd name="textAreaBottom" fmla="*/ 920160 h 919800"/>
                </a:gdLst>
                <a:ahLst/>
                <a:rect l="textAreaLeft" t="textAreaTop" r="textAreaRight" b="textAreaBottom"/>
                <a:pathLst>
                  <a:path w="3372995" h="1226718">
                    <a:moveTo>
                      <a:pt x="0" y="0"/>
                    </a:moveTo>
                    <a:lnTo>
                      <a:pt x="3372995" y="0"/>
                    </a:lnTo>
                    <a:lnTo>
                      <a:pt x="3372995" y="1226718"/>
                    </a:lnTo>
                    <a:lnTo>
                      <a:pt x="0" y="1226718"/>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36" name="TextBox 50"/>
              <p:cNvSpPr/>
              <p:nvPr/>
            </p:nvSpPr>
            <p:spPr>
              <a:xfrm>
                <a:off x="13176360" y="6308280"/>
                <a:ext cx="2529360" cy="955440"/>
              </a:xfrm>
              <a:prstGeom prst="rect">
                <a:avLst/>
              </a:prstGeom>
              <a:noFill/>
              <a:ln w="0">
                <a:noFill/>
              </a:ln>
            </p:spPr>
            <p:style>
              <a:lnRef idx="0"/>
              <a:fillRef idx="0"/>
              <a:effectRef idx="0"/>
              <a:fontRef idx="minor"/>
            </p:style>
            <p:txBody>
              <a:bodyPr lIns="0" rIns="0" tIns="0" bIns="0" anchor="ctr">
                <a:noAutofit/>
              </a:bodyPr>
              <a:p>
                <a:pPr defTabSz="914400">
                  <a:lnSpc>
                    <a:spcPts val="4439"/>
                  </a:lnSpc>
                </a:pPr>
                <a:r>
                  <a:rPr b="1" lang="en-US" sz="3700" spc="-1" strike="noStrike">
                    <a:solidFill>
                      <a:srgbClr val="000000"/>
                    </a:solidFill>
                    <a:latin typeface="Poppins Bold"/>
                    <a:ea typeface="Poppins Bold"/>
                  </a:rPr>
                  <a:t>B2B &amp; B2C</a:t>
                </a:r>
                <a:endParaRPr b="0" lang="fr-FR" sz="3700" spc="-1" strike="noStrike">
                  <a:solidFill>
                    <a:srgbClr val="000000"/>
                  </a:solidFill>
                  <a:latin typeface="Arial"/>
                </a:endParaRPr>
              </a:p>
            </p:txBody>
          </p:sp>
        </p:grpSp>
        <p:grpSp>
          <p:nvGrpSpPr>
            <p:cNvPr id="137" name="Group 51"/>
            <p:cNvGrpSpPr/>
            <p:nvPr/>
          </p:nvGrpSpPr>
          <p:grpSpPr>
            <a:xfrm>
              <a:off x="11683800" y="7125480"/>
              <a:ext cx="5348880" cy="562680"/>
              <a:chOff x="11683800" y="7125480"/>
              <a:chExt cx="5348880" cy="562680"/>
            </a:xfrm>
          </p:grpSpPr>
          <p:sp>
            <p:nvSpPr>
              <p:cNvPr id="138" name="Freeform 52"/>
              <p:cNvSpPr/>
              <p:nvPr/>
            </p:nvSpPr>
            <p:spPr>
              <a:xfrm>
                <a:off x="11683800" y="7139520"/>
                <a:ext cx="5348880" cy="548280"/>
              </a:xfrm>
              <a:custGeom>
                <a:avLst/>
                <a:gdLst>
                  <a:gd name="textAreaLeft" fmla="*/ 0 w 5348880"/>
                  <a:gd name="textAreaRight" fmla="*/ 5349240 w 5348880"/>
                  <a:gd name="textAreaTop" fmla="*/ 0 h 548280"/>
                  <a:gd name="textAreaBottom" fmla="*/ 548640 h 548280"/>
                </a:gdLst>
                <a:ahLst/>
                <a:rect l="textAreaLeft" t="textAreaTop" r="textAreaRight" b="textAreaBottom"/>
                <a:pathLst>
                  <a:path w="7132320" h="731520">
                    <a:moveTo>
                      <a:pt x="0" y="0"/>
                    </a:moveTo>
                    <a:lnTo>
                      <a:pt x="7132320" y="0"/>
                    </a:lnTo>
                    <a:lnTo>
                      <a:pt x="7132320" y="731520"/>
                    </a:lnTo>
                    <a:lnTo>
                      <a:pt x="0" y="731520"/>
                    </a:lnTo>
                    <a:close/>
                  </a:path>
                </a:pathLst>
              </a:custGeom>
              <a:blipFill rotWithShape="0">
                <a:blip r:embed="rId1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39" name="TextBox 53"/>
              <p:cNvSpPr/>
              <p:nvPr/>
            </p:nvSpPr>
            <p:spPr>
              <a:xfrm>
                <a:off x="11683800" y="7125480"/>
                <a:ext cx="5348880" cy="562680"/>
              </a:xfrm>
              <a:prstGeom prst="rect">
                <a:avLst/>
              </a:prstGeom>
              <a:noFill/>
              <a:ln w="0">
                <a:noFill/>
              </a:ln>
            </p:spPr>
            <p:style>
              <a:lnRef idx="0"/>
              <a:fillRef idx="0"/>
              <a:effectRef idx="0"/>
              <a:fontRef idx="minor"/>
            </p:style>
            <p:txBody>
              <a:bodyPr lIns="0" rIns="0" tIns="0" bIns="0" anchor="ctr">
                <a:noAutofit/>
              </a:bodyPr>
              <a:p>
                <a:pPr algn="ctr" defTabSz="914400">
                  <a:lnSpc>
                    <a:spcPts val="2279"/>
                  </a:lnSpc>
                </a:pPr>
                <a:r>
                  <a:rPr b="0" lang="en-US" sz="1900" spc="-1" strike="noStrike">
                    <a:solidFill>
                      <a:srgbClr val="000000"/>
                    </a:solidFill>
                    <a:latin typeface="Poppins"/>
                    <a:ea typeface="Poppins"/>
                  </a:rPr>
                  <a:t>Deux segments adressés</a:t>
                </a:r>
                <a:endParaRPr b="0" lang="fr-FR" sz="1900" spc="-1" strike="noStrike">
                  <a:solidFill>
                    <a:srgbClr val="000000"/>
                  </a:solidFill>
                  <a:latin typeface="Arial"/>
                </a:endParaRPr>
              </a:p>
            </p:txBody>
          </p:sp>
        </p:grpSp>
      </p:gr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40" name="Group 2"/>
          <p:cNvGrpSpPr/>
          <p:nvPr/>
        </p:nvGrpSpPr>
        <p:grpSpPr>
          <a:xfrm>
            <a:off x="-817920" y="-457920"/>
            <a:ext cx="19878120" cy="11179080"/>
            <a:chOff x="-817920" y="-457920"/>
            <a:chExt cx="19878120" cy="11179080"/>
          </a:xfrm>
        </p:grpSpPr>
        <p:sp>
          <p:nvSpPr>
            <p:cNvPr id="141" name="Freeform 3"/>
            <p:cNvSpPr/>
            <p:nvPr/>
          </p:nvSpPr>
          <p:spPr>
            <a:xfrm>
              <a:off x="-817920" y="-457920"/>
              <a:ext cx="19878120" cy="11179080"/>
            </a:xfrm>
            <a:custGeom>
              <a:avLst/>
              <a:gdLst>
                <a:gd name="textAreaLeft" fmla="*/ 0 w 19878120"/>
                <a:gd name="textAreaRight" fmla="*/ 19878480 w 19878120"/>
                <a:gd name="textAreaTop" fmla="*/ 0 h 11179080"/>
                <a:gd name="textAreaBottom" fmla="*/ 11179440 h 1117908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42" name="Group 4"/>
          <p:cNvGrpSpPr/>
          <p:nvPr/>
        </p:nvGrpSpPr>
        <p:grpSpPr>
          <a:xfrm>
            <a:off x="1028880" y="3845520"/>
            <a:ext cx="4742640" cy="5411160"/>
            <a:chOff x="1028880" y="3845520"/>
            <a:chExt cx="4742640" cy="5411160"/>
          </a:xfrm>
        </p:grpSpPr>
        <p:grpSp>
          <p:nvGrpSpPr>
            <p:cNvPr id="143" name="Group 5"/>
            <p:cNvGrpSpPr/>
            <p:nvPr/>
          </p:nvGrpSpPr>
          <p:grpSpPr>
            <a:xfrm>
              <a:off x="1063080" y="3859200"/>
              <a:ext cx="4708080" cy="5397480"/>
              <a:chOff x="1063080" y="3859200"/>
              <a:chExt cx="4708080" cy="5397480"/>
            </a:xfrm>
          </p:grpSpPr>
          <p:sp>
            <p:nvSpPr>
              <p:cNvPr id="144" name="Freeform 6"/>
              <p:cNvSpPr/>
              <p:nvPr/>
            </p:nvSpPr>
            <p:spPr>
              <a:xfrm>
                <a:off x="1063080" y="3859200"/>
                <a:ext cx="4708080" cy="5397480"/>
              </a:xfrm>
              <a:custGeom>
                <a:avLst/>
                <a:gdLst>
                  <a:gd name="textAreaLeft" fmla="*/ 0 w 4708080"/>
                  <a:gd name="textAreaRight" fmla="*/ 4708440 w 4708080"/>
                  <a:gd name="textAreaTop" fmla="*/ 0 h 5397480"/>
                  <a:gd name="textAreaBottom" fmla="*/ 5397840 h 5397480"/>
                </a:gdLst>
                <a:ahLst/>
                <a:rect l="textAreaLeft" t="textAreaTop" r="textAreaRight" b="textAreaBottom"/>
                <a:pathLst>
                  <a:path w="6859826" h="7863840">
                    <a:moveTo>
                      <a:pt x="0" y="0"/>
                    </a:moveTo>
                    <a:lnTo>
                      <a:pt x="6859826" y="0"/>
                    </a:lnTo>
                    <a:lnTo>
                      <a:pt x="6859826" y="7863840"/>
                    </a:lnTo>
                    <a:lnTo>
                      <a:pt x="0" y="7863840"/>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45" name="Group 7"/>
            <p:cNvGrpSpPr/>
            <p:nvPr/>
          </p:nvGrpSpPr>
          <p:grpSpPr>
            <a:xfrm>
              <a:off x="1028880" y="3845520"/>
              <a:ext cx="4742640" cy="82440"/>
              <a:chOff x="1028880" y="3845520"/>
              <a:chExt cx="4742640" cy="82440"/>
            </a:xfrm>
          </p:grpSpPr>
          <p:sp>
            <p:nvSpPr>
              <p:cNvPr id="146" name="Freeform 8"/>
              <p:cNvSpPr/>
              <p:nvPr/>
            </p:nvSpPr>
            <p:spPr>
              <a:xfrm>
                <a:off x="1028880" y="3845520"/>
                <a:ext cx="4742640" cy="82440"/>
              </a:xfrm>
              <a:custGeom>
                <a:avLst/>
                <a:gdLst>
                  <a:gd name="textAreaLeft" fmla="*/ 0 w 4742640"/>
                  <a:gd name="textAreaRight" fmla="*/ 4743000 w 4742640"/>
                  <a:gd name="textAreaTop" fmla="*/ 0 h 82440"/>
                  <a:gd name="textAreaBottom" fmla="*/ 82800 h 82440"/>
                </a:gdLst>
                <a:ahLst/>
                <a:rect l="textAreaLeft" t="textAreaTop" r="textAreaRight" b="textAreaBottom"/>
                <a:pathLst>
                  <a:path w="5248656" h="91440">
                    <a:moveTo>
                      <a:pt x="0" y="0"/>
                    </a:moveTo>
                    <a:lnTo>
                      <a:pt x="5248656" y="0"/>
                    </a:lnTo>
                    <a:lnTo>
                      <a:pt x="5248656" y="91440"/>
                    </a:lnTo>
                    <a:lnTo>
                      <a:pt x="0" y="91440"/>
                    </a:lnTo>
                    <a:close/>
                  </a:path>
                </a:pathLst>
              </a:custGeom>
              <a:solidFill>
                <a:srgbClr val="0072ce"/>
              </a:solidFill>
              <a:ln w="0">
                <a:noFill/>
              </a:ln>
            </p:spPr>
            <p:style>
              <a:lnRef idx="0"/>
              <a:fillRef idx="0"/>
              <a:effectRef idx="0"/>
              <a:fontRef idx="minor"/>
            </p:style>
            <p:txBody>
              <a:bodyPr lIns="90000" rIns="90000" tIns="37800" bIns="37800" anchor="t">
                <a:noAutofit/>
              </a:bodyPr>
              <a:p>
                <a:endParaRPr b="0" lang="fr-FR" sz="1800" spc="-1" strike="noStrike">
                  <a:solidFill>
                    <a:srgbClr val="ffffff"/>
                  </a:solidFill>
                  <a:latin typeface="Arial"/>
                </a:endParaRPr>
              </a:p>
            </p:txBody>
          </p:sp>
        </p:grpSp>
      </p:grpSp>
      <p:grpSp>
        <p:nvGrpSpPr>
          <p:cNvPr id="147" name="Group 9"/>
          <p:cNvGrpSpPr/>
          <p:nvPr/>
        </p:nvGrpSpPr>
        <p:grpSpPr>
          <a:xfrm>
            <a:off x="15797880" y="335520"/>
            <a:ext cx="1797120" cy="411120"/>
            <a:chOff x="15797880" y="335520"/>
            <a:chExt cx="1797120" cy="411120"/>
          </a:xfrm>
        </p:grpSpPr>
        <p:sp>
          <p:nvSpPr>
            <p:cNvPr id="148" name="Freeform 10"/>
            <p:cNvSpPr/>
            <p:nvPr/>
          </p:nvSpPr>
          <p:spPr>
            <a:xfrm>
              <a:off x="15797880" y="33552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637282" h="603758">
                  <a:moveTo>
                    <a:pt x="0" y="0"/>
                  </a:moveTo>
                  <a:lnTo>
                    <a:pt x="2637282" y="0"/>
                  </a:lnTo>
                  <a:lnTo>
                    <a:pt x="2637282" y="603758"/>
                  </a:lnTo>
                  <a:lnTo>
                    <a:pt x="0" y="6037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49" name="Group 11"/>
          <p:cNvGrpSpPr/>
          <p:nvPr/>
        </p:nvGrpSpPr>
        <p:grpSpPr>
          <a:xfrm>
            <a:off x="1063080" y="335520"/>
            <a:ext cx="1958400" cy="407160"/>
            <a:chOff x="1063080" y="335520"/>
            <a:chExt cx="1958400" cy="407160"/>
          </a:xfrm>
        </p:grpSpPr>
        <p:sp>
          <p:nvSpPr>
            <p:cNvPr id="150" name="Freeform 12"/>
            <p:cNvSpPr/>
            <p:nvPr/>
          </p:nvSpPr>
          <p:spPr>
            <a:xfrm>
              <a:off x="1063080" y="335520"/>
              <a:ext cx="1958400" cy="407160"/>
            </a:xfrm>
            <a:custGeom>
              <a:avLst/>
              <a:gdLst>
                <a:gd name="textAreaLeft" fmla="*/ 0 w 1958400"/>
                <a:gd name="textAreaRight" fmla="*/ 1958760 w 1958400"/>
                <a:gd name="textAreaTop" fmla="*/ 0 h 407160"/>
                <a:gd name="textAreaBottom" fmla="*/ 407520 h 40716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51" name="Group 13"/>
          <p:cNvGrpSpPr/>
          <p:nvPr/>
        </p:nvGrpSpPr>
        <p:grpSpPr>
          <a:xfrm>
            <a:off x="2556360" y="4662360"/>
            <a:ext cx="2820600" cy="1060560"/>
            <a:chOff x="2556360" y="4662360"/>
            <a:chExt cx="2820600" cy="1060560"/>
          </a:xfrm>
        </p:grpSpPr>
        <p:sp>
          <p:nvSpPr>
            <p:cNvPr id="152" name="Freeform 14"/>
            <p:cNvSpPr/>
            <p:nvPr/>
          </p:nvSpPr>
          <p:spPr>
            <a:xfrm>
              <a:off x="2556360" y="4662360"/>
              <a:ext cx="2820600" cy="1060560"/>
            </a:xfrm>
            <a:custGeom>
              <a:avLst/>
              <a:gdLst>
                <a:gd name="textAreaLeft" fmla="*/ 0 w 2820600"/>
                <a:gd name="textAreaRight" fmla="*/ 2820960 w 2820600"/>
                <a:gd name="textAreaTop" fmla="*/ 0 h 1060560"/>
                <a:gd name="textAreaBottom" fmla="*/ 1060920 h 1060560"/>
              </a:gdLst>
              <a:ahLst/>
              <a:rect l="textAreaLeft" t="textAreaTop" r="textAreaRight" b="textAreaBottom"/>
              <a:pathLst>
                <a:path w="3722556" h="1400000">
                  <a:moveTo>
                    <a:pt x="0" y="0"/>
                  </a:moveTo>
                  <a:lnTo>
                    <a:pt x="3722556" y="0"/>
                  </a:lnTo>
                  <a:lnTo>
                    <a:pt x="3722556" y="1400000"/>
                  </a:lnTo>
                  <a:lnTo>
                    <a:pt x="0" y="1400000"/>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53" name="TextBox 15"/>
            <p:cNvSpPr/>
            <p:nvPr/>
          </p:nvSpPr>
          <p:spPr>
            <a:xfrm>
              <a:off x="2556360" y="4662360"/>
              <a:ext cx="2820600" cy="1060560"/>
            </a:xfrm>
            <a:prstGeom prst="rect">
              <a:avLst/>
            </a:prstGeom>
            <a:noFill/>
            <a:ln w="0">
              <a:noFill/>
            </a:ln>
          </p:spPr>
          <p:style>
            <a:lnRef idx="0"/>
            <a:fillRef idx="0"/>
            <a:effectRef idx="0"/>
            <a:fontRef idx="minor"/>
          </p:style>
          <p:txBody>
            <a:bodyPr lIns="0" rIns="0" tIns="0" bIns="0" anchor="ctr">
              <a:noAutofit/>
            </a:bodyPr>
            <a:p>
              <a:pPr algn="just" defTabSz="914400">
                <a:lnSpc>
                  <a:spcPts val="2361"/>
                </a:lnSpc>
              </a:pPr>
              <a:r>
                <a:rPr b="1" lang="en-US" sz="2100" spc="-1" strike="noStrike">
                  <a:solidFill>
                    <a:srgbClr val="000000"/>
                  </a:solidFill>
                  <a:latin typeface="Poppins Bold"/>
                  <a:ea typeface="Poppins Bold"/>
                </a:rPr>
                <a:t>Développement de solutions logicielles</a:t>
              </a:r>
              <a:endParaRPr b="0" lang="fr-FR" sz="2100" spc="-1" strike="noStrike">
                <a:solidFill>
                  <a:srgbClr val="000000"/>
                </a:solidFill>
                <a:latin typeface="Arial"/>
              </a:endParaRPr>
            </a:p>
          </p:txBody>
        </p:sp>
      </p:grpSp>
      <p:grpSp>
        <p:nvGrpSpPr>
          <p:cNvPr id="154" name="Group 16"/>
          <p:cNvGrpSpPr/>
          <p:nvPr/>
        </p:nvGrpSpPr>
        <p:grpSpPr>
          <a:xfrm>
            <a:off x="12824640" y="3859200"/>
            <a:ext cx="4770360" cy="5385240"/>
            <a:chOff x="12824640" y="3859200"/>
            <a:chExt cx="4770360" cy="5385240"/>
          </a:xfrm>
        </p:grpSpPr>
        <p:sp>
          <p:nvSpPr>
            <p:cNvPr id="155" name="Freeform 17"/>
            <p:cNvSpPr/>
            <p:nvPr/>
          </p:nvSpPr>
          <p:spPr>
            <a:xfrm>
              <a:off x="12824640" y="3859200"/>
              <a:ext cx="4770360" cy="5385240"/>
            </a:xfrm>
            <a:custGeom>
              <a:avLst/>
              <a:gdLst>
                <a:gd name="textAreaLeft" fmla="*/ 0 w 4770360"/>
                <a:gd name="textAreaRight" fmla="*/ 4770720 w 4770360"/>
                <a:gd name="textAreaTop" fmla="*/ 0 h 5385240"/>
                <a:gd name="textAreaBottom" fmla="*/ 5385600 h 5385240"/>
              </a:gdLst>
              <a:ahLst/>
              <a:rect l="textAreaLeft" t="textAreaTop" r="textAreaRight" b="textAreaBottom"/>
              <a:pathLst>
                <a:path w="6958440" h="7854868">
                  <a:moveTo>
                    <a:pt x="0" y="0"/>
                  </a:moveTo>
                  <a:lnTo>
                    <a:pt x="6958440" y="0"/>
                  </a:lnTo>
                  <a:lnTo>
                    <a:pt x="6958440" y="7854868"/>
                  </a:lnTo>
                  <a:lnTo>
                    <a:pt x="0" y="7854868"/>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56" name="Group 18"/>
          <p:cNvGrpSpPr/>
          <p:nvPr/>
        </p:nvGrpSpPr>
        <p:grpSpPr>
          <a:xfrm>
            <a:off x="14164920" y="4694400"/>
            <a:ext cx="3094200" cy="1060560"/>
            <a:chOff x="14164920" y="4694400"/>
            <a:chExt cx="3094200" cy="1060560"/>
          </a:xfrm>
        </p:grpSpPr>
        <p:sp>
          <p:nvSpPr>
            <p:cNvPr id="157" name="Freeform 19"/>
            <p:cNvSpPr/>
            <p:nvPr/>
          </p:nvSpPr>
          <p:spPr>
            <a:xfrm>
              <a:off x="14164920" y="4694400"/>
              <a:ext cx="3094200" cy="1060560"/>
            </a:xfrm>
            <a:custGeom>
              <a:avLst/>
              <a:gdLst>
                <a:gd name="textAreaLeft" fmla="*/ 0 w 3094200"/>
                <a:gd name="textAreaRight" fmla="*/ 3094560 w 3094200"/>
                <a:gd name="textAreaTop" fmla="*/ 0 h 1060560"/>
                <a:gd name="textAreaBottom" fmla="*/ 1060920 h 1060560"/>
              </a:gdLst>
              <a:ahLst/>
              <a:rect l="textAreaLeft" t="textAreaTop" r="textAreaRight" b="textAreaBottom"/>
              <a:pathLst>
                <a:path w="4083477" h="1400000">
                  <a:moveTo>
                    <a:pt x="0" y="0"/>
                  </a:moveTo>
                  <a:lnTo>
                    <a:pt x="4083477" y="0"/>
                  </a:lnTo>
                  <a:lnTo>
                    <a:pt x="4083477" y="1400000"/>
                  </a:lnTo>
                  <a:lnTo>
                    <a:pt x="0" y="140000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58" name="TextBox 20"/>
            <p:cNvSpPr/>
            <p:nvPr/>
          </p:nvSpPr>
          <p:spPr>
            <a:xfrm>
              <a:off x="14164920" y="4694400"/>
              <a:ext cx="3094200" cy="1060560"/>
            </a:xfrm>
            <a:prstGeom prst="rect">
              <a:avLst/>
            </a:prstGeom>
            <a:noFill/>
            <a:ln w="0">
              <a:noFill/>
            </a:ln>
          </p:spPr>
          <p:style>
            <a:lnRef idx="0"/>
            <a:fillRef idx="0"/>
            <a:effectRef idx="0"/>
            <a:fontRef idx="minor"/>
          </p:style>
          <p:txBody>
            <a:bodyPr lIns="0" rIns="0" tIns="0" bIns="0" anchor="ctr">
              <a:noAutofit/>
            </a:bodyPr>
            <a:p>
              <a:pPr algn="just" defTabSz="914400">
                <a:lnSpc>
                  <a:spcPts val="2361"/>
                </a:lnSpc>
              </a:pPr>
              <a:r>
                <a:rPr b="1" lang="en-US" sz="2100" spc="-1" strike="noStrike">
                  <a:solidFill>
                    <a:srgbClr val="000000"/>
                  </a:solidFill>
                  <a:latin typeface="Poppins Bold"/>
                  <a:ea typeface="Poppins Bold"/>
                </a:rPr>
                <a:t>Infrastructure Cloud &amp; Services Managés</a:t>
              </a:r>
              <a:endParaRPr b="0" lang="fr-FR" sz="2100" spc="-1" strike="noStrike">
                <a:solidFill>
                  <a:srgbClr val="000000"/>
                </a:solidFill>
                <a:latin typeface="Arial"/>
              </a:endParaRPr>
            </a:p>
          </p:txBody>
        </p:sp>
      </p:grpSp>
      <p:grpSp>
        <p:nvGrpSpPr>
          <p:cNvPr id="159" name="Group 21"/>
          <p:cNvGrpSpPr/>
          <p:nvPr/>
        </p:nvGrpSpPr>
        <p:grpSpPr>
          <a:xfrm>
            <a:off x="6866640" y="3859200"/>
            <a:ext cx="4742640" cy="5391360"/>
            <a:chOff x="6866640" y="3859200"/>
            <a:chExt cx="4742640" cy="5391360"/>
          </a:xfrm>
        </p:grpSpPr>
        <p:sp>
          <p:nvSpPr>
            <p:cNvPr id="160" name="Freeform 22"/>
            <p:cNvSpPr/>
            <p:nvPr/>
          </p:nvSpPr>
          <p:spPr>
            <a:xfrm>
              <a:off x="6866640" y="3859200"/>
              <a:ext cx="4742640" cy="5391360"/>
            </a:xfrm>
            <a:custGeom>
              <a:avLst/>
              <a:gdLst>
                <a:gd name="textAreaLeft" fmla="*/ 0 w 4742640"/>
                <a:gd name="textAreaRight" fmla="*/ 4743000 w 4742640"/>
                <a:gd name="textAreaTop" fmla="*/ 0 h 5391360"/>
                <a:gd name="textAreaBottom" fmla="*/ 5391720 h 5391360"/>
              </a:gdLst>
              <a:ahLst/>
              <a:rect l="textAreaLeft" t="textAreaTop" r="textAreaRight" b="textAreaBottom"/>
              <a:pathLst>
                <a:path w="6909783" h="7854878">
                  <a:moveTo>
                    <a:pt x="0" y="0"/>
                  </a:moveTo>
                  <a:lnTo>
                    <a:pt x="6909783" y="0"/>
                  </a:lnTo>
                  <a:lnTo>
                    <a:pt x="6909783" y="7854878"/>
                  </a:lnTo>
                  <a:lnTo>
                    <a:pt x="0" y="7854878"/>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61" name="Group 23"/>
          <p:cNvGrpSpPr/>
          <p:nvPr/>
        </p:nvGrpSpPr>
        <p:grpSpPr>
          <a:xfrm>
            <a:off x="8283600" y="4694400"/>
            <a:ext cx="3025800" cy="959760"/>
            <a:chOff x="8283600" y="4694400"/>
            <a:chExt cx="3025800" cy="959760"/>
          </a:xfrm>
        </p:grpSpPr>
        <p:sp>
          <p:nvSpPr>
            <p:cNvPr id="162" name="Freeform 24"/>
            <p:cNvSpPr/>
            <p:nvPr/>
          </p:nvSpPr>
          <p:spPr>
            <a:xfrm>
              <a:off x="8283600" y="4694400"/>
              <a:ext cx="3025800" cy="959760"/>
            </a:xfrm>
            <a:custGeom>
              <a:avLst/>
              <a:gdLst>
                <a:gd name="textAreaLeft" fmla="*/ 0 w 3025800"/>
                <a:gd name="textAreaRight" fmla="*/ 3026160 w 3025800"/>
                <a:gd name="textAreaTop" fmla="*/ 0 h 959760"/>
                <a:gd name="textAreaBottom" fmla="*/ 960120 h 959760"/>
              </a:gdLst>
              <a:ahLst/>
              <a:rect l="textAreaLeft" t="textAreaTop" r="textAreaRight" b="textAreaBottom"/>
              <a:pathLst>
                <a:path w="3993490" h="1266928">
                  <a:moveTo>
                    <a:pt x="0" y="0"/>
                  </a:moveTo>
                  <a:lnTo>
                    <a:pt x="3993490" y="0"/>
                  </a:lnTo>
                  <a:lnTo>
                    <a:pt x="3993490" y="1266928"/>
                  </a:lnTo>
                  <a:lnTo>
                    <a:pt x="0" y="1266928"/>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63" name="TextBox 25"/>
            <p:cNvSpPr/>
            <p:nvPr/>
          </p:nvSpPr>
          <p:spPr>
            <a:xfrm>
              <a:off x="8283600" y="4694400"/>
              <a:ext cx="3025800" cy="959760"/>
            </a:xfrm>
            <a:prstGeom prst="rect">
              <a:avLst/>
            </a:prstGeom>
            <a:noFill/>
            <a:ln w="0">
              <a:noFill/>
            </a:ln>
          </p:spPr>
          <p:style>
            <a:lnRef idx="0"/>
            <a:fillRef idx="0"/>
            <a:effectRef idx="0"/>
            <a:fontRef idx="minor"/>
          </p:style>
          <p:txBody>
            <a:bodyPr lIns="0" rIns="0" tIns="0" bIns="0" anchor="ctr">
              <a:noAutofit/>
            </a:bodyPr>
            <a:p>
              <a:pPr defTabSz="914400">
                <a:lnSpc>
                  <a:spcPts val="2361"/>
                </a:lnSpc>
              </a:pPr>
              <a:r>
                <a:rPr b="1" lang="en-US" sz="2100" spc="-1" strike="noStrike">
                  <a:solidFill>
                    <a:srgbClr val="000000"/>
                  </a:solidFill>
                  <a:latin typeface="Poppins Bold"/>
                  <a:ea typeface="Poppins Bold"/>
                </a:rPr>
                <a:t>Consulting &amp;</a:t>
              </a:r>
              <a:endParaRPr b="0" lang="fr-FR" sz="2100" spc="-1" strike="noStrike">
                <a:solidFill>
                  <a:srgbClr val="000000"/>
                </a:solidFill>
                <a:latin typeface="Arial"/>
              </a:endParaRPr>
            </a:p>
            <a:p>
              <a:pPr defTabSz="914400">
                <a:lnSpc>
                  <a:spcPts val="2361"/>
                </a:lnSpc>
              </a:pPr>
              <a:r>
                <a:rPr b="1" lang="en-US" sz="2100" spc="-1" strike="noStrike">
                  <a:solidFill>
                    <a:srgbClr val="000000"/>
                  </a:solidFill>
                  <a:latin typeface="Poppins Bold"/>
                  <a:ea typeface="Poppins Bold"/>
                </a:rPr>
                <a:t>Conseil</a:t>
              </a:r>
              <a:endParaRPr b="0" lang="fr-FR" sz="2100" spc="-1" strike="noStrike">
                <a:solidFill>
                  <a:srgbClr val="000000"/>
                </a:solidFill>
                <a:latin typeface="Arial"/>
              </a:endParaRPr>
            </a:p>
          </p:txBody>
        </p:sp>
      </p:grpSp>
      <p:grpSp>
        <p:nvGrpSpPr>
          <p:cNvPr id="164" name="Group 26"/>
          <p:cNvGrpSpPr/>
          <p:nvPr/>
        </p:nvGrpSpPr>
        <p:grpSpPr>
          <a:xfrm>
            <a:off x="1044000" y="992880"/>
            <a:ext cx="8835120" cy="1157040"/>
            <a:chOff x="1044000" y="992880"/>
            <a:chExt cx="8835120" cy="1157040"/>
          </a:xfrm>
        </p:grpSpPr>
        <p:sp>
          <p:nvSpPr>
            <p:cNvPr id="165" name="Freeform 27"/>
            <p:cNvSpPr/>
            <p:nvPr/>
          </p:nvSpPr>
          <p:spPr>
            <a:xfrm>
              <a:off x="1044000" y="1028880"/>
              <a:ext cx="8835120" cy="1121040"/>
            </a:xfrm>
            <a:custGeom>
              <a:avLst/>
              <a:gdLst>
                <a:gd name="textAreaLeft" fmla="*/ 0 w 8835120"/>
                <a:gd name="textAreaRight" fmla="*/ 8835480 w 8835120"/>
                <a:gd name="textAreaTop" fmla="*/ 0 h 1121040"/>
                <a:gd name="textAreaBottom" fmla="*/ 1121400 h 1121040"/>
              </a:gdLst>
              <a:ahLst/>
              <a:rect l="textAreaLeft" t="textAreaTop" r="textAreaRight" b="textAreaBottom"/>
              <a:pathLst>
                <a:path w="11780448" h="1495044">
                  <a:moveTo>
                    <a:pt x="0" y="0"/>
                  </a:moveTo>
                  <a:lnTo>
                    <a:pt x="11780448" y="0"/>
                  </a:lnTo>
                  <a:lnTo>
                    <a:pt x="11780448" y="1495044"/>
                  </a:lnTo>
                  <a:lnTo>
                    <a:pt x="0" y="1495044"/>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66" name="TextBox 28"/>
            <p:cNvSpPr/>
            <p:nvPr/>
          </p:nvSpPr>
          <p:spPr>
            <a:xfrm>
              <a:off x="1044000" y="992880"/>
              <a:ext cx="88351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NOS DOMAINES D’EXPERTISE</a:t>
              </a:r>
              <a:endParaRPr b="0" lang="fr-FR" sz="4500" spc="-1" strike="noStrike">
                <a:solidFill>
                  <a:srgbClr val="000000"/>
                </a:solidFill>
                <a:latin typeface="Arial"/>
              </a:endParaRPr>
            </a:p>
          </p:txBody>
        </p:sp>
      </p:grpSp>
      <p:grpSp>
        <p:nvGrpSpPr>
          <p:cNvPr id="167" name="Group 29"/>
          <p:cNvGrpSpPr/>
          <p:nvPr/>
        </p:nvGrpSpPr>
        <p:grpSpPr>
          <a:xfrm>
            <a:off x="1028880" y="2275560"/>
            <a:ext cx="16566120" cy="1072800"/>
            <a:chOff x="1028880" y="2275560"/>
            <a:chExt cx="16566120" cy="1072800"/>
          </a:xfrm>
        </p:grpSpPr>
        <p:sp>
          <p:nvSpPr>
            <p:cNvPr id="168" name="Freeform 30"/>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69" name="TextBox 31"/>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ffffff"/>
                  </a:solidFill>
                  <a:latin typeface="Poppins Bold"/>
                  <a:ea typeface="Poppins Bold"/>
                </a:rPr>
                <a:t>Trois domaines d'intervention, une expertise complète</a:t>
              </a:r>
              <a:endParaRPr b="0" lang="fr-FR" sz="4200" spc="-1" strike="noStrike">
                <a:solidFill>
                  <a:srgbClr val="000000"/>
                </a:solidFill>
                <a:latin typeface="Arial"/>
              </a:endParaRPr>
            </a:p>
          </p:txBody>
        </p:sp>
      </p:grpSp>
      <p:grpSp>
        <p:nvGrpSpPr>
          <p:cNvPr id="170" name="Group 32"/>
          <p:cNvGrpSpPr/>
          <p:nvPr/>
        </p:nvGrpSpPr>
        <p:grpSpPr>
          <a:xfrm>
            <a:off x="17595360" y="9592560"/>
            <a:ext cx="351720" cy="538200"/>
            <a:chOff x="17595360" y="9592560"/>
            <a:chExt cx="351720" cy="538200"/>
          </a:xfrm>
        </p:grpSpPr>
        <p:sp>
          <p:nvSpPr>
            <p:cNvPr id="171" name="Freeform 33"/>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72" name="TextBox 34"/>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03</a:t>
              </a:r>
              <a:endParaRPr b="0" lang="fr-FR" sz="2090" spc="-1" strike="noStrike">
                <a:solidFill>
                  <a:srgbClr val="000000"/>
                </a:solidFill>
                <a:latin typeface="Arial"/>
              </a:endParaRPr>
            </a:p>
          </p:txBody>
        </p:sp>
      </p:grpSp>
      <p:grpSp>
        <p:nvGrpSpPr>
          <p:cNvPr id="173" name="Group 35"/>
          <p:cNvGrpSpPr/>
          <p:nvPr/>
        </p:nvGrpSpPr>
        <p:grpSpPr>
          <a:xfrm>
            <a:off x="1454400" y="4795200"/>
            <a:ext cx="853920" cy="858960"/>
            <a:chOff x="1454400" y="4795200"/>
            <a:chExt cx="853920" cy="858960"/>
          </a:xfrm>
        </p:grpSpPr>
        <p:sp>
          <p:nvSpPr>
            <p:cNvPr id="174" name="Freeform 36"/>
            <p:cNvSpPr/>
            <p:nvPr/>
          </p:nvSpPr>
          <p:spPr>
            <a:xfrm>
              <a:off x="1454400" y="4795200"/>
              <a:ext cx="853920" cy="858960"/>
            </a:xfrm>
            <a:custGeom>
              <a:avLst/>
              <a:gdLst>
                <a:gd name="textAreaLeft" fmla="*/ 0 w 853920"/>
                <a:gd name="textAreaRight" fmla="*/ 854280 w 853920"/>
                <a:gd name="textAreaTop" fmla="*/ 0 h 858960"/>
                <a:gd name="textAreaBottom" fmla="*/ 859320 h 858960"/>
              </a:gdLst>
              <a:ahLst/>
              <a:rect l="textAreaLeft" t="textAreaTop" r="textAreaRight" b="textAreaBottom"/>
              <a:pathLst>
                <a:path w="1127146" h="113385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75" name="Freeform 37"/>
          <p:cNvSpPr/>
          <p:nvPr/>
        </p:nvSpPr>
        <p:spPr>
          <a:xfrm>
            <a:off x="1639800" y="5003640"/>
            <a:ext cx="483480" cy="442080"/>
          </a:xfrm>
          <a:custGeom>
            <a:avLst/>
            <a:gdLst>
              <a:gd name="textAreaLeft" fmla="*/ 0 w 483480"/>
              <a:gd name="textAreaRight" fmla="*/ 483840 w 483480"/>
              <a:gd name="textAreaTop" fmla="*/ 0 h 442080"/>
              <a:gd name="textAreaBottom" fmla="*/ 442440 h 442080"/>
            </a:gdLst>
            <a:ahLst/>
            <a:rect l="textAreaLeft" t="textAreaTop" r="textAreaRight" b="textAreaBottom"/>
            <a:pathLst>
              <a:path w="483662" h="442551">
                <a:moveTo>
                  <a:pt x="0" y="0"/>
                </a:moveTo>
                <a:lnTo>
                  <a:pt x="483663" y="0"/>
                </a:lnTo>
                <a:lnTo>
                  <a:pt x="483663" y="442550"/>
                </a:lnTo>
                <a:lnTo>
                  <a:pt x="0" y="442550"/>
                </a:lnTo>
                <a:lnTo>
                  <a:pt x="0" y="0"/>
                </a:lnTo>
                <a:close/>
              </a:path>
            </a:pathLst>
          </a:custGeom>
          <a:blipFill rotWithShape="0">
            <a:blip r:embed="rId10">
              <a:extLst>
                <a:ext uri="{96DAC541-7B7A-43D3-8B79-37D633B846F1}">
                  <asvg:svgBlip xmlns:asvg="http://schemas.microsoft.com/office/drawing/2016/SVG/main" r:embed="rId11"/>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176" name="Group 38"/>
          <p:cNvGrpSpPr/>
          <p:nvPr/>
        </p:nvGrpSpPr>
        <p:grpSpPr>
          <a:xfrm>
            <a:off x="7181640" y="4795200"/>
            <a:ext cx="853920" cy="858960"/>
            <a:chOff x="7181640" y="4795200"/>
            <a:chExt cx="853920" cy="858960"/>
          </a:xfrm>
        </p:grpSpPr>
        <p:sp>
          <p:nvSpPr>
            <p:cNvPr id="177" name="Freeform 39"/>
            <p:cNvSpPr/>
            <p:nvPr/>
          </p:nvSpPr>
          <p:spPr>
            <a:xfrm>
              <a:off x="7181640" y="4795200"/>
              <a:ext cx="853920" cy="858960"/>
            </a:xfrm>
            <a:custGeom>
              <a:avLst/>
              <a:gdLst>
                <a:gd name="textAreaLeft" fmla="*/ 0 w 853920"/>
                <a:gd name="textAreaRight" fmla="*/ 854280 w 853920"/>
                <a:gd name="textAreaTop" fmla="*/ 0 h 858960"/>
                <a:gd name="textAreaBottom" fmla="*/ 859320 h 858960"/>
              </a:gdLst>
              <a:ahLst/>
              <a:rect l="textAreaLeft" t="textAreaTop" r="textAreaRight" b="textAreaBottom"/>
              <a:pathLst>
                <a:path w="1127146" h="113385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78" name="Freeform 40"/>
          <p:cNvSpPr/>
          <p:nvPr/>
        </p:nvSpPr>
        <p:spPr>
          <a:xfrm>
            <a:off x="7367040" y="5003640"/>
            <a:ext cx="483480" cy="442080"/>
          </a:xfrm>
          <a:custGeom>
            <a:avLst/>
            <a:gdLst>
              <a:gd name="textAreaLeft" fmla="*/ 0 w 483480"/>
              <a:gd name="textAreaRight" fmla="*/ 483840 w 483480"/>
              <a:gd name="textAreaTop" fmla="*/ 0 h 442080"/>
              <a:gd name="textAreaBottom" fmla="*/ 442440 h 442080"/>
            </a:gdLst>
            <a:ahLst/>
            <a:rect l="textAreaLeft" t="textAreaTop" r="textAreaRight" b="textAreaBottom"/>
            <a:pathLst>
              <a:path w="483662" h="442551">
                <a:moveTo>
                  <a:pt x="0" y="0"/>
                </a:moveTo>
                <a:lnTo>
                  <a:pt x="483662" y="0"/>
                </a:lnTo>
                <a:lnTo>
                  <a:pt x="483662" y="442550"/>
                </a:lnTo>
                <a:lnTo>
                  <a:pt x="0" y="442550"/>
                </a:lnTo>
                <a:lnTo>
                  <a:pt x="0" y="0"/>
                </a:lnTo>
                <a:close/>
              </a:path>
            </a:pathLst>
          </a:custGeom>
          <a:blipFill rotWithShape="0">
            <a:blip r:embed="rId12">
              <a:extLst>
                <a:ext uri="{96DAC541-7B7A-43D3-8B79-37D633B846F1}">
                  <asvg:svgBlip xmlns:asvg="http://schemas.microsoft.com/office/drawing/2016/SVG/main" r:embed="rId13"/>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179" name="Group 41"/>
          <p:cNvGrpSpPr/>
          <p:nvPr/>
        </p:nvGrpSpPr>
        <p:grpSpPr>
          <a:xfrm>
            <a:off x="13095360" y="4795200"/>
            <a:ext cx="853920" cy="858960"/>
            <a:chOff x="13095360" y="4795200"/>
            <a:chExt cx="853920" cy="858960"/>
          </a:xfrm>
        </p:grpSpPr>
        <p:sp>
          <p:nvSpPr>
            <p:cNvPr id="180" name="Freeform 42"/>
            <p:cNvSpPr/>
            <p:nvPr/>
          </p:nvSpPr>
          <p:spPr>
            <a:xfrm>
              <a:off x="13095360" y="4795200"/>
              <a:ext cx="853920" cy="858960"/>
            </a:xfrm>
            <a:custGeom>
              <a:avLst/>
              <a:gdLst>
                <a:gd name="textAreaLeft" fmla="*/ 0 w 853920"/>
                <a:gd name="textAreaRight" fmla="*/ 854280 w 853920"/>
                <a:gd name="textAreaTop" fmla="*/ 0 h 858960"/>
                <a:gd name="textAreaBottom" fmla="*/ 859320 h 858960"/>
              </a:gdLst>
              <a:ahLst/>
              <a:rect l="textAreaLeft" t="textAreaTop" r="textAreaRight" b="textAreaBottom"/>
              <a:pathLst>
                <a:path w="1127146" h="113385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81" name="Freeform 43"/>
          <p:cNvSpPr/>
          <p:nvPr/>
        </p:nvSpPr>
        <p:spPr>
          <a:xfrm>
            <a:off x="13213440" y="5019840"/>
            <a:ext cx="617760" cy="345600"/>
          </a:xfrm>
          <a:custGeom>
            <a:avLst/>
            <a:gdLst>
              <a:gd name="textAreaLeft" fmla="*/ 0 w 617760"/>
              <a:gd name="textAreaRight" fmla="*/ 618120 w 617760"/>
              <a:gd name="textAreaTop" fmla="*/ 0 h 345600"/>
              <a:gd name="textAreaBottom" fmla="*/ 345960 h 345600"/>
            </a:gdLst>
            <a:ahLst/>
            <a:rect l="textAreaLeft" t="textAreaTop" r="textAreaRight" b="textAreaBottom"/>
            <a:pathLst>
              <a:path w="618105" h="346139">
                <a:moveTo>
                  <a:pt x="0" y="0"/>
                </a:moveTo>
                <a:lnTo>
                  <a:pt x="618105" y="0"/>
                </a:lnTo>
                <a:lnTo>
                  <a:pt x="618105" y="346139"/>
                </a:lnTo>
                <a:lnTo>
                  <a:pt x="0" y="346139"/>
                </a:lnTo>
                <a:lnTo>
                  <a:pt x="0" y="0"/>
                </a:lnTo>
                <a:close/>
              </a:path>
            </a:pathLst>
          </a:custGeom>
          <a:blipFill rotWithShape="0">
            <a:blip r:embed="rId14">
              <a:extLst>
                <a:ext uri="{96DAC541-7B7A-43D3-8B79-37D633B846F1}">
                  <asvg:svgBlip xmlns:asvg="http://schemas.microsoft.com/office/drawing/2016/SVG/main" r:embed="rId15"/>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82" name="TextBox 44"/>
          <p:cNvSpPr/>
          <p:nvPr/>
        </p:nvSpPr>
        <p:spPr>
          <a:xfrm>
            <a:off x="13133520" y="5990040"/>
            <a:ext cx="4293360" cy="2185200"/>
          </a:xfrm>
          <a:prstGeom prst="rect">
            <a:avLst/>
          </a:prstGeom>
          <a:noFill/>
          <a:ln w="0">
            <a:noFill/>
          </a:ln>
        </p:spPr>
        <p:style>
          <a:lnRef idx="0"/>
          <a:fillRef idx="0"/>
          <a:effectRef idx="0"/>
          <a:fontRef idx="minor"/>
        </p:style>
        <p:txBody>
          <a:bodyPr lIns="0" rIns="0" tIns="0" bIns="0" anchor="t">
            <a:spAutoFit/>
          </a:bodyPr>
          <a:p>
            <a:pPr algn="ctr" defTabSz="914400">
              <a:lnSpc>
                <a:spcPts val="2458"/>
              </a:lnSpc>
            </a:pPr>
            <a:r>
              <a:rPr b="0" lang="en-US" sz="2050" spc="-1" strike="noStrike">
                <a:solidFill>
                  <a:srgbClr val="000000"/>
                </a:solidFill>
                <a:latin typeface="Poppins"/>
                <a:ea typeface="Poppins"/>
              </a:rPr>
              <a:t>Nous concevons, déployons et administrons des infrastructures cloud fiables et sécurisées.  </a:t>
            </a:r>
            <a:endParaRPr b="0" lang="fr-FR" sz="2050" spc="-1" strike="noStrike">
              <a:solidFill>
                <a:srgbClr val="000000"/>
              </a:solidFill>
              <a:latin typeface="Arial"/>
            </a:endParaRPr>
          </a:p>
          <a:p>
            <a:pPr algn="ctr" defTabSz="914400">
              <a:lnSpc>
                <a:spcPts val="2458"/>
              </a:lnSpc>
            </a:pPr>
            <a:r>
              <a:rPr b="0" lang="en-US" sz="2050" spc="-1" strike="noStrike">
                <a:solidFill>
                  <a:srgbClr val="000000"/>
                </a:solidFill>
                <a:latin typeface="Poppins"/>
                <a:ea typeface="Poppins"/>
              </a:rPr>
              <a:t>De l'hébergement à l'infogérance, nous assurons la disponibilité, la sécurité et la continuité de vos services numériques.</a:t>
            </a:r>
            <a:endParaRPr b="0" lang="fr-FR" sz="2050" spc="-1" strike="noStrike">
              <a:solidFill>
                <a:srgbClr val="000000"/>
              </a:solidFill>
              <a:latin typeface="Arial"/>
            </a:endParaRPr>
          </a:p>
        </p:txBody>
      </p:sp>
      <p:sp>
        <p:nvSpPr>
          <p:cNvPr id="183" name="TextBox 45"/>
          <p:cNvSpPr/>
          <p:nvPr/>
        </p:nvSpPr>
        <p:spPr>
          <a:xfrm>
            <a:off x="7091280" y="5990040"/>
            <a:ext cx="4293360" cy="2496600"/>
          </a:xfrm>
          <a:prstGeom prst="rect">
            <a:avLst/>
          </a:prstGeom>
          <a:noFill/>
          <a:ln w="0">
            <a:noFill/>
          </a:ln>
        </p:spPr>
        <p:style>
          <a:lnRef idx="0"/>
          <a:fillRef idx="0"/>
          <a:effectRef idx="0"/>
          <a:fontRef idx="minor"/>
        </p:style>
        <p:txBody>
          <a:bodyPr lIns="0" rIns="0" tIns="0" bIns="0" anchor="t">
            <a:spAutoFit/>
          </a:bodyPr>
          <a:p>
            <a:pPr algn="ctr" defTabSz="914400">
              <a:lnSpc>
                <a:spcPts val="2458"/>
              </a:lnSpc>
            </a:pPr>
            <a:r>
              <a:rPr b="0" lang="en-US" sz="2050" spc="-1" strike="noStrike">
                <a:solidFill>
                  <a:srgbClr val="000000"/>
                </a:solidFill>
                <a:latin typeface="Poppins"/>
                <a:ea typeface="Poppins"/>
              </a:rPr>
              <a:t>Nous accompagnons les entreprises grâce à notre expertise en IT, gestion de projet et transformation digitale. </a:t>
            </a:r>
            <a:endParaRPr b="0" lang="fr-FR" sz="2050" spc="-1" strike="noStrike">
              <a:solidFill>
                <a:srgbClr val="000000"/>
              </a:solidFill>
              <a:latin typeface="Arial"/>
            </a:endParaRPr>
          </a:p>
          <a:p>
            <a:pPr algn="ctr" defTabSz="914400">
              <a:lnSpc>
                <a:spcPts val="2458"/>
              </a:lnSpc>
            </a:pPr>
            <a:r>
              <a:rPr b="0" lang="en-US" sz="2050" spc="-1" strike="noStrike">
                <a:solidFill>
                  <a:srgbClr val="000000"/>
                </a:solidFill>
                <a:latin typeface="Poppins"/>
                <a:ea typeface="Poppins"/>
              </a:rPr>
              <a:t>Nos consultants apportent les compétences et les recommandations nécessaires à la réussite de vos projets.</a:t>
            </a:r>
            <a:endParaRPr b="0" lang="fr-FR" sz="2050" spc="-1" strike="noStrike">
              <a:solidFill>
                <a:srgbClr val="000000"/>
              </a:solidFill>
              <a:latin typeface="Arial"/>
            </a:endParaRPr>
          </a:p>
        </p:txBody>
      </p:sp>
      <p:sp>
        <p:nvSpPr>
          <p:cNvPr id="184" name="TextBox 46"/>
          <p:cNvSpPr/>
          <p:nvPr/>
        </p:nvSpPr>
        <p:spPr>
          <a:xfrm>
            <a:off x="1270440" y="5990040"/>
            <a:ext cx="4293360" cy="2496600"/>
          </a:xfrm>
          <a:prstGeom prst="rect">
            <a:avLst/>
          </a:prstGeom>
          <a:noFill/>
          <a:ln w="0">
            <a:noFill/>
          </a:ln>
        </p:spPr>
        <p:style>
          <a:lnRef idx="0"/>
          <a:fillRef idx="0"/>
          <a:effectRef idx="0"/>
          <a:fontRef idx="minor"/>
        </p:style>
        <p:txBody>
          <a:bodyPr lIns="0" rIns="0" tIns="0" bIns="0" anchor="t">
            <a:spAutoFit/>
          </a:bodyPr>
          <a:p>
            <a:pPr algn="ctr" defTabSz="914400">
              <a:lnSpc>
                <a:spcPts val="2458"/>
              </a:lnSpc>
            </a:pPr>
            <a:r>
              <a:rPr b="0" lang="en-US" sz="2050" spc="-1" strike="noStrike">
                <a:solidFill>
                  <a:srgbClr val="000000"/>
                </a:solidFill>
                <a:latin typeface="Poppins"/>
                <a:ea typeface="Poppins"/>
              </a:rPr>
              <a:t>Nous concevons des logiciels métiers web et mobiles, sur mesure, sécurisés et évolutifs. </a:t>
            </a:r>
            <a:endParaRPr b="0" lang="fr-FR" sz="2050" spc="-1" strike="noStrike">
              <a:solidFill>
                <a:srgbClr val="000000"/>
              </a:solidFill>
              <a:latin typeface="Arial"/>
            </a:endParaRPr>
          </a:p>
          <a:p>
            <a:pPr algn="ctr" defTabSz="914400">
              <a:lnSpc>
                <a:spcPts val="2458"/>
              </a:lnSpc>
            </a:pPr>
            <a:r>
              <a:rPr b="0" lang="en-US" sz="2050" spc="-1" strike="noStrike">
                <a:solidFill>
                  <a:srgbClr val="000000"/>
                </a:solidFill>
                <a:latin typeface="Poppins"/>
                <a:ea typeface="Poppins"/>
              </a:rPr>
              <a:t>Ces solutions accompagnent les organisations dans leur transformation digitale et contribuent à améliorer leur performance.</a:t>
            </a:r>
            <a:endParaRPr b="0" lang="fr-FR" sz="2050" spc="-1" strike="noStrike">
              <a:solidFill>
                <a:srgbClr val="000000"/>
              </a:solidFill>
              <a:latin typeface="Arial"/>
            </a:endParaRPr>
          </a:p>
        </p:txBody>
      </p:sp>
      <p:grpSp>
        <p:nvGrpSpPr>
          <p:cNvPr id="185" name="Group 47"/>
          <p:cNvGrpSpPr/>
          <p:nvPr/>
        </p:nvGrpSpPr>
        <p:grpSpPr>
          <a:xfrm>
            <a:off x="12824640" y="3859200"/>
            <a:ext cx="4770360" cy="82800"/>
            <a:chOff x="12824640" y="3859200"/>
            <a:chExt cx="4770360" cy="82800"/>
          </a:xfrm>
        </p:grpSpPr>
        <p:sp>
          <p:nvSpPr>
            <p:cNvPr id="186" name="Freeform 48"/>
            <p:cNvSpPr/>
            <p:nvPr/>
          </p:nvSpPr>
          <p:spPr>
            <a:xfrm>
              <a:off x="12824640" y="3859200"/>
              <a:ext cx="4770360" cy="82800"/>
            </a:xfrm>
            <a:custGeom>
              <a:avLst/>
              <a:gdLst>
                <a:gd name="textAreaLeft" fmla="*/ 0 w 4770360"/>
                <a:gd name="textAreaRight" fmla="*/ 4770720 w 4770360"/>
                <a:gd name="textAreaTop" fmla="*/ 0 h 82800"/>
                <a:gd name="textAreaBottom" fmla="*/ 83160 h 82800"/>
              </a:gdLst>
              <a:ahLst/>
              <a:rect l="textAreaLeft" t="textAreaTop" r="textAreaRight" b="textAreaBottom"/>
              <a:pathLst>
                <a:path w="5248656" h="91440">
                  <a:moveTo>
                    <a:pt x="0" y="0"/>
                  </a:moveTo>
                  <a:lnTo>
                    <a:pt x="5248656" y="0"/>
                  </a:lnTo>
                  <a:lnTo>
                    <a:pt x="5248656" y="91440"/>
                  </a:lnTo>
                  <a:lnTo>
                    <a:pt x="0" y="91440"/>
                  </a:lnTo>
                  <a:close/>
                </a:path>
              </a:pathLst>
            </a:custGeom>
            <a:solidFill>
              <a:srgbClr val="0072ce"/>
            </a:solidFill>
            <a:ln w="0">
              <a:noFill/>
            </a:ln>
          </p:spPr>
          <p:style>
            <a:lnRef idx="0"/>
            <a:fillRef idx="0"/>
            <a:effectRef idx="0"/>
            <a:fontRef idx="minor"/>
          </p:style>
          <p:txBody>
            <a:bodyPr lIns="90000" rIns="90000" tIns="38160" bIns="38160" anchor="t">
              <a:noAutofit/>
            </a:bodyPr>
            <a:p>
              <a:endParaRPr b="0" lang="fr-FR" sz="1800" spc="-1" strike="noStrike">
                <a:solidFill>
                  <a:srgbClr val="ffffff"/>
                </a:solidFill>
                <a:latin typeface="Arial"/>
              </a:endParaRPr>
            </a:p>
          </p:txBody>
        </p:sp>
      </p:grpSp>
      <p:grpSp>
        <p:nvGrpSpPr>
          <p:cNvPr id="187" name="Group 49"/>
          <p:cNvGrpSpPr/>
          <p:nvPr/>
        </p:nvGrpSpPr>
        <p:grpSpPr>
          <a:xfrm>
            <a:off x="6866640" y="3857760"/>
            <a:ext cx="4742640" cy="82440"/>
            <a:chOff x="6866640" y="3857760"/>
            <a:chExt cx="4742640" cy="82440"/>
          </a:xfrm>
        </p:grpSpPr>
        <p:sp>
          <p:nvSpPr>
            <p:cNvPr id="188" name="Freeform 50"/>
            <p:cNvSpPr/>
            <p:nvPr/>
          </p:nvSpPr>
          <p:spPr>
            <a:xfrm>
              <a:off x="6866640" y="3857760"/>
              <a:ext cx="4742640" cy="82440"/>
            </a:xfrm>
            <a:custGeom>
              <a:avLst/>
              <a:gdLst>
                <a:gd name="textAreaLeft" fmla="*/ 0 w 4742640"/>
                <a:gd name="textAreaRight" fmla="*/ 4743000 w 4742640"/>
                <a:gd name="textAreaTop" fmla="*/ 0 h 82440"/>
                <a:gd name="textAreaBottom" fmla="*/ 82800 h 82440"/>
              </a:gdLst>
              <a:ahLst/>
              <a:rect l="textAreaLeft" t="textAreaTop" r="textAreaRight" b="textAreaBottom"/>
              <a:pathLst>
                <a:path w="5248656" h="91440">
                  <a:moveTo>
                    <a:pt x="0" y="0"/>
                  </a:moveTo>
                  <a:lnTo>
                    <a:pt x="5248656" y="0"/>
                  </a:lnTo>
                  <a:lnTo>
                    <a:pt x="5248656" y="91440"/>
                  </a:lnTo>
                  <a:lnTo>
                    <a:pt x="0" y="91440"/>
                  </a:lnTo>
                  <a:close/>
                </a:path>
              </a:pathLst>
            </a:custGeom>
            <a:solidFill>
              <a:srgbClr val="f07817"/>
            </a:solidFill>
            <a:ln w="0">
              <a:noFill/>
            </a:ln>
          </p:spPr>
          <p:style>
            <a:lnRef idx="0"/>
            <a:fillRef idx="0"/>
            <a:effectRef idx="0"/>
            <a:fontRef idx="minor"/>
          </p:style>
          <p:txBody>
            <a:bodyPr lIns="90000" rIns="90000" tIns="37800" bIns="37800" anchor="t">
              <a:noAutofit/>
            </a:bodyPr>
            <a:p>
              <a:endParaRPr b="0" lang="fr-FR" sz="1800" spc="-1" strike="noStrike">
                <a:solidFill>
                  <a:srgbClr val="ffffff"/>
                </a:solidFill>
                <a:latin typeface="Arial"/>
              </a:endParaRPr>
            </a:p>
          </p:txBody>
        </p:sp>
      </p:gr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89" name="Group 2"/>
          <p:cNvGrpSpPr/>
          <p:nvPr/>
        </p:nvGrpSpPr>
        <p:grpSpPr>
          <a:xfrm>
            <a:off x="1044000" y="331560"/>
            <a:ext cx="16551000" cy="411120"/>
            <a:chOff x="1044000" y="331560"/>
            <a:chExt cx="16551000" cy="411120"/>
          </a:xfrm>
        </p:grpSpPr>
        <p:grpSp>
          <p:nvGrpSpPr>
            <p:cNvPr id="190" name="Group 3"/>
            <p:cNvGrpSpPr/>
            <p:nvPr/>
          </p:nvGrpSpPr>
          <p:grpSpPr>
            <a:xfrm>
              <a:off x="15797880" y="331560"/>
              <a:ext cx="1797120" cy="411120"/>
              <a:chOff x="15797880" y="331560"/>
              <a:chExt cx="1797120" cy="411120"/>
            </a:xfrm>
          </p:grpSpPr>
          <p:sp>
            <p:nvSpPr>
              <p:cNvPr id="191"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92" name="Group 5"/>
            <p:cNvGrpSpPr/>
            <p:nvPr/>
          </p:nvGrpSpPr>
          <p:grpSpPr>
            <a:xfrm>
              <a:off x="1044000" y="331560"/>
              <a:ext cx="1977480" cy="411120"/>
              <a:chOff x="1044000" y="331560"/>
              <a:chExt cx="1977480" cy="411120"/>
            </a:xfrm>
          </p:grpSpPr>
          <p:sp>
            <p:nvSpPr>
              <p:cNvPr id="193"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194" name="Group 7"/>
          <p:cNvGrpSpPr/>
          <p:nvPr/>
        </p:nvGrpSpPr>
        <p:grpSpPr>
          <a:xfrm>
            <a:off x="1028880" y="992880"/>
            <a:ext cx="16566120" cy="1157040"/>
            <a:chOff x="1028880" y="992880"/>
            <a:chExt cx="16566120" cy="1157040"/>
          </a:xfrm>
        </p:grpSpPr>
        <p:sp>
          <p:nvSpPr>
            <p:cNvPr id="195" name="Freeform 8"/>
            <p:cNvSpPr/>
            <p:nvPr/>
          </p:nvSpPr>
          <p:spPr>
            <a:xfrm>
              <a:off x="1028880" y="1028880"/>
              <a:ext cx="16566120" cy="1121040"/>
            </a:xfrm>
            <a:custGeom>
              <a:avLst/>
              <a:gdLst>
                <a:gd name="textAreaLeft" fmla="*/ 0 w 16566120"/>
                <a:gd name="textAreaRight" fmla="*/ 16566480 w 16566120"/>
                <a:gd name="textAreaTop" fmla="*/ 0 h 1121040"/>
                <a:gd name="textAreaBottom" fmla="*/ 1121400 h 1121040"/>
              </a:gdLst>
              <a:ahLst/>
              <a:rect l="textAreaLeft" t="textAreaTop" r="textAreaRight" b="textAreaBottom"/>
              <a:pathLst>
                <a:path w="22088856" h="1495044">
                  <a:moveTo>
                    <a:pt x="0" y="0"/>
                  </a:moveTo>
                  <a:lnTo>
                    <a:pt x="22088856" y="0"/>
                  </a:lnTo>
                  <a:lnTo>
                    <a:pt x="220888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96" name="TextBox 9"/>
            <p:cNvSpPr/>
            <p:nvPr/>
          </p:nvSpPr>
          <p:spPr>
            <a:xfrm>
              <a:off x="1028880" y="992880"/>
              <a:ext cx="165661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NOTRE RÔLE DANS VOS PROJETS</a:t>
              </a:r>
              <a:endParaRPr b="0" lang="fr-FR" sz="4500" spc="-1" strike="noStrike">
                <a:solidFill>
                  <a:srgbClr val="000000"/>
                </a:solidFill>
                <a:latin typeface="Arial"/>
              </a:endParaRPr>
            </a:p>
          </p:txBody>
        </p:sp>
      </p:grpSp>
      <p:grpSp>
        <p:nvGrpSpPr>
          <p:cNvPr id="197" name="Group 10"/>
          <p:cNvGrpSpPr/>
          <p:nvPr/>
        </p:nvGrpSpPr>
        <p:grpSpPr>
          <a:xfrm>
            <a:off x="1028880" y="2275560"/>
            <a:ext cx="16566120" cy="1072800"/>
            <a:chOff x="1028880" y="2275560"/>
            <a:chExt cx="16566120" cy="1072800"/>
          </a:xfrm>
        </p:grpSpPr>
        <p:sp>
          <p:nvSpPr>
            <p:cNvPr id="198" name="Freeform 11"/>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99" name="TextBox 12"/>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014276"/>
                  </a:solidFill>
                  <a:latin typeface="Poppins Bold"/>
                  <a:ea typeface="Poppins Bold"/>
                </a:rPr>
                <a:t>Une posture adaptable, au service de vos projets</a:t>
              </a:r>
              <a:endParaRPr b="0" lang="fr-FR" sz="4200" spc="-1" strike="noStrike">
                <a:solidFill>
                  <a:srgbClr val="000000"/>
                </a:solidFill>
                <a:latin typeface="Arial"/>
              </a:endParaRPr>
            </a:p>
          </p:txBody>
        </p:sp>
      </p:grpSp>
      <p:grpSp>
        <p:nvGrpSpPr>
          <p:cNvPr id="200" name="Group 13"/>
          <p:cNvGrpSpPr/>
          <p:nvPr/>
        </p:nvGrpSpPr>
        <p:grpSpPr>
          <a:xfrm>
            <a:off x="1044000" y="3809160"/>
            <a:ext cx="9463680" cy="950760"/>
            <a:chOff x="1044000" y="3809160"/>
            <a:chExt cx="9463680" cy="950760"/>
          </a:xfrm>
        </p:grpSpPr>
        <p:sp>
          <p:nvSpPr>
            <p:cNvPr id="201" name="Freeform 14"/>
            <p:cNvSpPr/>
            <p:nvPr/>
          </p:nvSpPr>
          <p:spPr>
            <a:xfrm>
              <a:off x="1044000" y="3859200"/>
              <a:ext cx="9463680" cy="900720"/>
            </a:xfrm>
            <a:custGeom>
              <a:avLst/>
              <a:gdLst>
                <a:gd name="textAreaLeft" fmla="*/ 0 w 9463680"/>
                <a:gd name="textAreaRight" fmla="*/ 9464040 w 9463680"/>
                <a:gd name="textAreaTop" fmla="*/ 0 h 900720"/>
                <a:gd name="textAreaBottom" fmla="*/ 901080 h 900720"/>
              </a:gdLst>
              <a:ahLst/>
              <a:rect l="textAreaLeft" t="textAreaTop" r="textAreaRight" b="textAreaBottom"/>
              <a:pathLst>
                <a:path w="12618720" h="1201623">
                  <a:moveTo>
                    <a:pt x="0" y="0"/>
                  </a:moveTo>
                  <a:lnTo>
                    <a:pt x="12618720" y="0"/>
                  </a:lnTo>
                  <a:lnTo>
                    <a:pt x="12618720" y="1201623"/>
                  </a:lnTo>
                  <a:lnTo>
                    <a:pt x="0" y="1201623"/>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02" name="TextBox 15"/>
            <p:cNvSpPr/>
            <p:nvPr/>
          </p:nvSpPr>
          <p:spPr>
            <a:xfrm>
              <a:off x="1044000" y="3809160"/>
              <a:ext cx="9463680" cy="950760"/>
            </a:xfrm>
            <a:prstGeom prst="rect">
              <a:avLst/>
            </a:prstGeom>
            <a:noFill/>
            <a:ln w="0">
              <a:noFill/>
            </a:ln>
          </p:spPr>
          <p:style>
            <a:lnRef idx="0"/>
            <a:fillRef idx="0"/>
            <a:effectRef idx="0"/>
            <a:fontRef idx="minor"/>
          </p:style>
          <p:txBody>
            <a:bodyPr lIns="0" rIns="0" tIns="0" bIns="0" anchor="ctr">
              <a:noAutofit/>
            </a:bodyPr>
            <a:p>
              <a:pPr algn="just" defTabSz="914400">
                <a:lnSpc>
                  <a:spcPts val="2735"/>
                </a:lnSpc>
              </a:pPr>
              <a:r>
                <a:rPr b="0" lang="en-US" sz="1900" spc="-1" strike="noStrike">
                  <a:solidFill>
                    <a:srgbClr val="000000"/>
                  </a:solidFill>
                  <a:latin typeface="Poppins"/>
                  <a:ea typeface="Poppins"/>
                </a:rPr>
                <a:t>Fort de notre expertise, nous sommes en mesure d'intervenir à différents niveaux de vos projets et programmes en : </a:t>
              </a:r>
              <a:endParaRPr b="0" lang="fr-FR" sz="1900" spc="-1" strike="noStrike">
                <a:solidFill>
                  <a:srgbClr val="000000"/>
                </a:solidFill>
                <a:latin typeface="Arial"/>
              </a:endParaRPr>
            </a:p>
          </p:txBody>
        </p:sp>
      </p:grpSp>
      <p:grpSp>
        <p:nvGrpSpPr>
          <p:cNvPr id="203" name="Group 16"/>
          <p:cNvGrpSpPr/>
          <p:nvPr/>
        </p:nvGrpSpPr>
        <p:grpSpPr>
          <a:xfrm>
            <a:off x="1044000" y="6280560"/>
            <a:ext cx="9558720" cy="602280"/>
            <a:chOff x="1044000" y="6280560"/>
            <a:chExt cx="9558720" cy="602280"/>
          </a:xfrm>
        </p:grpSpPr>
        <p:sp>
          <p:nvSpPr>
            <p:cNvPr id="204" name="TextBox 17"/>
            <p:cNvSpPr/>
            <p:nvPr/>
          </p:nvSpPr>
          <p:spPr>
            <a:xfrm>
              <a:off x="1216800" y="6280560"/>
              <a:ext cx="9385920" cy="60228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1" lang="en-US" sz="1840" spc="-1" strike="noStrike">
                  <a:solidFill>
                    <a:srgbClr val="000000"/>
                  </a:solidFill>
                  <a:latin typeface="Poppins Bold"/>
                  <a:ea typeface="Poppins Bold"/>
                </a:rPr>
                <a:t>Assistance à Maîtrise d'Ouvrage</a:t>
              </a:r>
              <a:r>
                <a:rPr b="0" lang="en-US" sz="1840" spc="-1" strike="noStrike">
                  <a:solidFill>
                    <a:srgbClr val="000000"/>
                  </a:solidFill>
                  <a:latin typeface="Poppins"/>
                  <a:ea typeface="Poppins"/>
                </a:rPr>
                <a:t> (AMOA) en accompagnant vos équipes dans le cadrage, le suivi et le contrôle qualité</a:t>
              </a:r>
              <a:endParaRPr b="0" lang="fr-FR" sz="1840" spc="-1" strike="noStrike">
                <a:solidFill>
                  <a:srgbClr val="000000"/>
                </a:solidFill>
                <a:latin typeface="Arial"/>
              </a:endParaRPr>
            </a:p>
          </p:txBody>
        </p:sp>
        <p:grpSp>
          <p:nvGrpSpPr>
            <p:cNvPr id="205" name="Group 18"/>
            <p:cNvGrpSpPr/>
            <p:nvPr/>
          </p:nvGrpSpPr>
          <p:grpSpPr>
            <a:xfrm>
              <a:off x="1044000" y="6540840"/>
              <a:ext cx="79920" cy="79920"/>
              <a:chOff x="1044000" y="6540840"/>
              <a:chExt cx="79920" cy="79920"/>
            </a:xfrm>
          </p:grpSpPr>
          <p:sp>
            <p:nvSpPr>
              <p:cNvPr id="206" name="Freeform 19"/>
              <p:cNvSpPr/>
              <p:nvPr/>
            </p:nvSpPr>
            <p:spPr>
              <a:xfrm>
                <a:off x="1044000" y="654084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grpSp>
      <p:grpSp>
        <p:nvGrpSpPr>
          <p:cNvPr id="207" name="Group 20"/>
          <p:cNvGrpSpPr/>
          <p:nvPr/>
        </p:nvGrpSpPr>
        <p:grpSpPr>
          <a:xfrm>
            <a:off x="1044000" y="4837320"/>
            <a:ext cx="9543600" cy="301680"/>
            <a:chOff x="1044000" y="4837320"/>
            <a:chExt cx="9543600" cy="301680"/>
          </a:xfrm>
        </p:grpSpPr>
        <p:grpSp>
          <p:nvGrpSpPr>
            <p:cNvPr id="208" name="Group 21"/>
            <p:cNvGrpSpPr/>
            <p:nvPr/>
          </p:nvGrpSpPr>
          <p:grpSpPr>
            <a:xfrm>
              <a:off x="1044000" y="4952880"/>
              <a:ext cx="79920" cy="79920"/>
              <a:chOff x="1044000" y="4952880"/>
              <a:chExt cx="79920" cy="79920"/>
            </a:xfrm>
          </p:grpSpPr>
          <p:sp>
            <p:nvSpPr>
              <p:cNvPr id="209" name="Freeform 22"/>
              <p:cNvSpPr/>
              <p:nvPr/>
            </p:nvSpPr>
            <p:spPr>
              <a:xfrm>
                <a:off x="1044000" y="49528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210" name="TextBox 23"/>
            <p:cNvSpPr/>
            <p:nvPr/>
          </p:nvSpPr>
          <p:spPr>
            <a:xfrm>
              <a:off x="1216800" y="4837320"/>
              <a:ext cx="9370800" cy="30168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1" lang="en-US" sz="1840" spc="-1" strike="noStrike">
                  <a:solidFill>
                    <a:srgbClr val="000000"/>
                  </a:solidFill>
                  <a:latin typeface="Poppins Bold"/>
                  <a:ea typeface="Poppins Bold"/>
                </a:rPr>
                <a:t>Maîtrise d'Œuvre</a:t>
              </a:r>
              <a:r>
                <a:rPr b="0" lang="en-US" sz="1840" spc="-1" strike="noStrike">
                  <a:solidFill>
                    <a:srgbClr val="000000"/>
                  </a:solidFill>
                  <a:latin typeface="Poppins"/>
                  <a:ea typeface="Poppins"/>
                </a:rPr>
                <a:t> (MOE) en concevant et développant directement votre solution</a:t>
              </a:r>
              <a:endParaRPr b="0" lang="fr-FR" sz="1840" spc="-1" strike="noStrike">
                <a:solidFill>
                  <a:srgbClr val="000000"/>
                </a:solidFill>
                <a:latin typeface="Arial"/>
              </a:endParaRPr>
            </a:p>
          </p:txBody>
        </p:sp>
      </p:grpSp>
      <p:grpSp>
        <p:nvGrpSpPr>
          <p:cNvPr id="211" name="Group 24"/>
          <p:cNvGrpSpPr/>
          <p:nvPr/>
        </p:nvGrpSpPr>
        <p:grpSpPr>
          <a:xfrm>
            <a:off x="1051560" y="5559120"/>
            <a:ext cx="9543600" cy="602280"/>
            <a:chOff x="1051560" y="5559120"/>
            <a:chExt cx="9543600" cy="602280"/>
          </a:xfrm>
        </p:grpSpPr>
        <p:grpSp>
          <p:nvGrpSpPr>
            <p:cNvPr id="212" name="Group 25"/>
            <p:cNvGrpSpPr/>
            <p:nvPr/>
          </p:nvGrpSpPr>
          <p:grpSpPr>
            <a:xfrm>
              <a:off x="1051560" y="5819400"/>
              <a:ext cx="79920" cy="79920"/>
              <a:chOff x="1051560" y="5819400"/>
              <a:chExt cx="79920" cy="79920"/>
            </a:xfrm>
          </p:grpSpPr>
          <p:sp>
            <p:nvSpPr>
              <p:cNvPr id="213" name="Freeform 26"/>
              <p:cNvSpPr/>
              <p:nvPr/>
            </p:nvSpPr>
            <p:spPr>
              <a:xfrm>
                <a:off x="1051560" y="581940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214" name="TextBox 27"/>
            <p:cNvSpPr/>
            <p:nvPr/>
          </p:nvSpPr>
          <p:spPr>
            <a:xfrm>
              <a:off x="1224360" y="5559120"/>
              <a:ext cx="9370800" cy="60228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1" lang="en-US" sz="1840" spc="-1" strike="noStrike">
                  <a:solidFill>
                    <a:srgbClr val="000000"/>
                  </a:solidFill>
                  <a:latin typeface="Poppins Bold"/>
                  <a:ea typeface="Poppins Bold"/>
                </a:rPr>
                <a:t>Maîtrise d'Ouvrage</a:t>
              </a:r>
              <a:r>
                <a:rPr b="0" lang="en-US" sz="1840" spc="-1" strike="noStrike">
                  <a:solidFill>
                    <a:srgbClr val="000000"/>
                  </a:solidFill>
                  <a:latin typeface="Poppins"/>
                  <a:ea typeface="Poppins"/>
                </a:rPr>
                <a:t> (MOA) en pilotant la définition et la réalisation de vos besoins métiers</a:t>
              </a:r>
              <a:endParaRPr b="0" lang="fr-FR" sz="1840" spc="-1" strike="noStrike">
                <a:solidFill>
                  <a:srgbClr val="000000"/>
                </a:solidFill>
                <a:latin typeface="Arial"/>
              </a:endParaRPr>
            </a:p>
          </p:txBody>
        </p:sp>
      </p:grpSp>
      <p:grpSp>
        <p:nvGrpSpPr>
          <p:cNvPr id="215" name="Group 28"/>
          <p:cNvGrpSpPr/>
          <p:nvPr/>
        </p:nvGrpSpPr>
        <p:grpSpPr>
          <a:xfrm>
            <a:off x="1051560" y="7025040"/>
            <a:ext cx="9463680" cy="2233080"/>
            <a:chOff x="1051560" y="7025040"/>
            <a:chExt cx="9463680" cy="2233080"/>
          </a:xfrm>
        </p:grpSpPr>
        <p:sp>
          <p:nvSpPr>
            <p:cNvPr id="216" name="Freeform 29"/>
            <p:cNvSpPr/>
            <p:nvPr/>
          </p:nvSpPr>
          <p:spPr>
            <a:xfrm>
              <a:off x="1051560" y="7075080"/>
              <a:ext cx="9463680" cy="2183040"/>
            </a:xfrm>
            <a:custGeom>
              <a:avLst/>
              <a:gdLst>
                <a:gd name="textAreaLeft" fmla="*/ 0 w 9463680"/>
                <a:gd name="textAreaRight" fmla="*/ 9464040 w 9463680"/>
                <a:gd name="textAreaTop" fmla="*/ 0 h 2183040"/>
                <a:gd name="textAreaBottom" fmla="*/ 2183400 h 2183040"/>
              </a:gdLst>
              <a:ahLst/>
              <a:rect l="textAreaLeft" t="textAreaTop" r="textAreaRight" b="textAreaBottom"/>
              <a:pathLst>
                <a:path w="12618720" h="2911145">
                  <a:moveTo>
                    <a:pt x="0" y="0"/>
                  </a:moveTo>
                  <a:lnTo>
                    <a:pt x="12618720" y="0"/>
                  </a:lnTo>
                  <a:lnTo>
                    <a:pt x="12618720" y="2911145"/>
                  </a:lnTo>
                  <a:lnTo>
                    <a:pt x="0" y="2911145"/>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17" name="TextBox 30"/>
            <p:cNvSpPr/>
            <p:nvPr/>
          </p:nvSpPr>
          <p:spPr>
            <a:xfrm>
              <a:off x="1051560" y="7025040"/>
              <a:ext cx="9463680" cy="2233080"/>
            </a:xfrm>
            <a:prstGeom prst="rect">
              <a:avLst/>
            </a:prstGeom>
            <a:noFill/>
            <a:ln w="0">
              <a:noFill/>
            </a:ln>
          </p:spPr>
          <p:style>
            <a:lnRef idx="0"/>
            <a:fillRef idx="0"/>
            <a:effectRef idx="0"/>
            <a:fontRef idx="minor"/>
          </p:style>
          <p:txBody>
            <a:bodyPr lIns="0" rIns="0" tIns="0" bIns="0" anchor="ctr">
              <a:noAutofit/>
            </a:bodyPr>
            <a:p>
              <a:pPr algn="just" defTabSz="914400">
                <a:lnSpc>
                  <a:spcPts val="2735"/>
                </a:lnSpc>
              </a:pPr>
              <a:r>
                <a:rPr b="0" lang="en-US" sz="1900" spc="-1" strike="noStrike">
                  <a:solidFill>
                    <a:srgbClr val="000000"/>
                  </a:solidFill>
                  <a:latin typeface="Poppins"/>
                  <a:ea typeface="Poppins"/>
                </a:rPr>
                <a:t>Selon le contexte, nous pouvons également jouer un rôle de conseil stratégique, d'intégrateur de solutions ou de tiers de confiance pour l'exploitation et la maintenance de vos systèmes. </a:t>
              </a:r>
              <a:endParaRPr b="0" lang="fr-FR" sz="1900" spc="-1" strike="noStrike">
                <a:solidFill>
                  <a:srgbClr val="000000"/>
                </a:solidFill>
                <a:latin typeface="Arial"/>
              </a:endParaRPr>
            </a:p>
            <a:p>
              <a:pPr algn="just" defTabSz="914400">
                <a:lnSpc>
                  <a:spcPts val="2735"/>
                </a:lnSpc>
              </a:pPr>
              <a:r>
                <a:rPr b="0" lang="en-US" sz="1900" spc="-1" strike="noStrike">
                  <a:solidFill>
                    <a:srgbClr val="000000"/>
                  </a:solidFill>
                  <a:latin typeface="Poppins"/>
                  <a:ea typeface="Poppins"/>
                </a:rPr>
                <a:t>Cette flexibilité, associée à notre méthodologie certifiée, permet  de vous accompagner à </a:t>
              </a:r>
              <a:r>
                <a:rPr b="1" lang="en-US" sz="1900" spc="-1" strike="noStrike">
                  <a:solidFill>
                    <a:srgbClr val="000000"/>
                  </a:solidFill>
                  <a:latin typeface="Poppins Bold"/>
                  <a:ea typeface="Poppins Bold"/>
                </a:rPr>
                <a:t>360°</a:t>
              </a:r>
              <a:r>
                <a:rPr b="0" lang="en-US" sz="1900" spc="-1" strike="noStrike">
                  <a:solidFill>
                    <a:srgbClr val="000000"/>
                  </a:solidFill>
                  <a:latin typeface="Poppins"/>
                  <a:ea typeface="Poppins"/>
                </a:rPr>
                <a:t>, d'adapter notre posture à vos enjeux, de l'identification du besoin à l'accompagnement post-déploiement.</a:t>
              </a:r>
              <a:endParaRPr b="0" lang="fr-FR" sz="1900" spc="-1" strike="noStrike">
                <a:solidFill>
                  <a:srgbClr val="000000"/>
                </a:solidFill>
                <a:latin typeface="Arial"/>
              </a:endParaRPr>
            </a:p>
          </p:txBody>
        </p:sp>
      </p:grpSp>
      <p:grpSp>
        <p:nvGrpSpPr>
          <p:cNvPr id="218" name="Group 31"/>
          <p:cNvGrpSpPr/>
          <p:nvPr/>
        </p:nvGrpSpPr>
        <p:grpSpPr>
          <a:xfrm>
            <a:off x="13196160" y="4825800"/>
            <a:ext cx="2879280" cy="3038760"/>
            <a:chOff x="13196160" y="4825800"/>
            <a:chExt cx="2879280" cy="3038760"/>
          </a:xfrm>
        </p:grpSpPr>
        <p:sp>
          <p:nvSpPr>
            <p:cNvPr id="219" name="Freeform 32"/>
            <p:cNvSpPr/>
            <p:nvPr/>
          </p:nvSpPr>
          <p:spPr>
            <a:xfrm>
              <a:off x="13196160" y="4825800"/>
              <a:ext cx="2879280" cy="3038760"/>
            </a:xfrm>
            <a:custGeom>
              <a:avLst/>
              <a:gdLst>
                <a:gd name="textAreaLeft" fmla="*/ 0 w 2879280"/>
                <a:gd name="textAreaRight" fmla="*/ 2879640 w 2879280"/>
                <a:gd name="textAreaTop" fmla="*/ 0 h 3038760"/>
                <a:gd name="textAreaBottom" fmla="*/ 3039120 h 3038760"/>
              </a:gdLst>
              <a:ahLst/>
              <a:rect l="textAreaLeft" t="textAreaTop" r="textAreaRight" b="textAreaBottom"/>
              <a:pathLst>
                <a:path w="3829939" h="4042029">
                  <a:moveTo>
                    <a:pt x="0" y="2020951"/>
                  </a:moveTo>
                  <a:cubicBezTo>
                    <a:pt x="0" y="904748"/>
                    <a:pt x="857377" y="0"/>
                    <a:pt x="1914906" y="0"/>
                  </a:cubicBezTo>
                  <a:cubicBezTo>
                    <a:pt x="2972435" y="0"/>
                    <a:pt x="3829939" y="904748"/>
                    <a:pt x="3829939" y="2020951"/>
                  </a:cubicBezTo>
                  <a:cubicBezTo>
                    <a:pt x="3829939" y="3137154"/>
                    <a:pt x="2972562" y="4042029"/>
                    <a:pt x="1914906" y="4042029"/>
                  </a:cubicBezTo>
                  <a:cubicBezTo>
                    <a:pt x="857250" y="4042029"/>
                    <a:pt x="0" y="3137154"/>
                    <a:pt x="0" y="2020951"/>
                  </a:cubicBezTo>
                  <a:close/>
                </a:path>
              </a:pathLst>
            </a:custGeom>
            <a:noFill/>
            <a:ln cap="sq" w="64293">
              <a:solidFill>
                <a:srgbClr val="0072ce"/>
              </a:solidFill>
              <a:miter/>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220" name="Group 33"/>
          <p:cNvGrpSpPr/>
          <p:nvPr/>
        </p:nvGrpSpPr>
        <p:grpSpPr>
          <a:xfrm>
            <a:off x="13990680" y="5664600"/>
            <a:ext cx="1290240" cy="1361520"/>
            <a:chOff x="13990680" y="5664600"/>
            <a:chExt cx="1290240" cy="1361520"/>
          </a:xfrm>
        </p:grpSpPr>
        <p:sp>
          <p:nvSpPr>
            <p:cNvPr id="221" name="Freeform 34"/>
            <p:cNvSpPr/>
            <p:nvPr/>
          </p:nvSpPr>
          <p:spPr>
            <a:xfrm>
              <a:off x="13990680" y="5664600"/>
              <a:ext cx="1290240" cy="1361520"/>
            </a:xfrm>
            <a:custGeom>
              <a:avLst/>
              <a:gdLst>
                <a:gd name="textAreaLeft" fmla="*/ 0 w 1290240"/>
                <a:gd name="textAreaRight" fmla="*/ 1290600 w 1290240"/>
                <a:gd name="textAreaTop" fmla="*/ 0 h 1361520"/>
                <a:gd name="textAreaBottom" fmla="*/ 1361880 h 1361520"/>
              </a:gdLst>
              <a:ahLst/>
              <a:rect l="textAreaLeft" t="textAreaTop" r="textAreaRight" b="textAreaBottom"/>
              <a:pathLst>
                <a:path w="1716278" h="1811274">
                  <a:moveTo>
                    <a:pt x="0" y="905637"/>
                  </a:moveTo>
                  <a:cubicBezTo>
                    <a:pt x="0" y="405511"/>
                    <a:pt x="384175" y="0"/>
                    <a:pt x="858139" y="0"/>
                  </a:cubicBezTo>
                  <a:cubicBezTo>
                    <a:pt x="1332103" y="0"/>
                    <a:pt x="1716278" y="405511"/>
                    <a:pt x="1716278" y="905637"/>
                  </a:cubicBezTo>
                  <a:cubicBezTo>
                    <a:pt x="1716278" y="1405763"/>
                    <a:pt x="1332103" y="1811274"/>
                    <a:pt x="858139" y="1811274"/>
                  </a:cubicBezTo>
                  <a:cubicBezTo>
                    <a:pt x="384175" y="1811274"/>
                    <a:pt x="0" y="1405763"/>
                    <a:pt x="0" y="905637"/>
                  </a:cubicBezTo>
                  <a:close/>
                </a:path>
              </a:pathLst>
            </a:custGeom>
            <a:solidFill>
              <a:srgbClr val="0072ce"/>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222" name="Group 35"/>
          <p:cNvGrpSpPr/>
          <p:nvPr/>
        </p:nvGrpSpPr>
        <p:grpSpPr>
          <a:xfrm>
            <a:off x="14158440" y="5841360"/>
            <a:ext cx="954720" cy="1007280"/>
            <a:chOff x="14158440" y="5841360"/>
            <a:chExt cx="954720" cy="1007280"/>
          </a:xfrm>
        </p:grpSpPr>
        <p:sp>
          <p:nvSpPr>
            <p:cNvPr id="223" name="Freeform 36"/>
            <p:cNvSpPr/>
            <p:nvPr/>
          </p:nvSpPr>
          <p:spPr>
            <a:xfrm>
              <a:off x="14158440" y="5841360"/>
              <a:ext cx="954720" cy="1007280"/>
            </a:xfrm>
            <a:custGeom>
              <a:avLst/>
              <a:gdLst>
                <a:gd name="textAreaLeft" fmla="*/ 0 w 954720"/>
                <a:gd name="textAreaRight" fmla="*/ 955080 w 954720"/>
                <a:gd name="textAreaTop" fmla="*/ 0 h 1007280"/>
                <a:gd name="textAreaBottom" fmla="*/ 1007640 h 1007280"/>
              </a:gdLst>
              <a:ahLst/>
              <a:rect l="textAreaLeft" t="textAreaTop" r="textAreaRight" b="textAreaBottom"/>
              <a:pathLst>
                <a:path w="1270127" h="1340358">
                  <a:moveTo>
                    <a:pt x="0" y="0"/>
                  </a:moveTo>
                  <a:lnTo>
                    <a:pt x="1270127" y="0"/>
                  </a:lnTo>
                  <a:lnTo>
                    <a:pt x="1270127" y="1340358"/>
                  </a:lnTo>
                  <a:lnTo>
                    <a:pt x="0" y="1340358"/>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24" name="Freeform 37"/>
          <p:cNvSpPr/>
          <p:nvPr/>
        </p:nvSpPr>
        <p:spPr>
          <a:xfrm>
            <a:off x="14112360" y="4307040"/>
            <a:ext cx="1046520" cy="1104840"/>
          </a:xfrm>
          <a:custGeom>
            <a:avLst/>
            <a:gdLst>
              <a:gd name="textAreaLeft" fmla="*/ 0 w 1046520"/>
              <a:gd name="textAreaRight" fmla="*/ 1046880 w 1046520"/>
              <a:gd name="textAreaTop" fmla="*/ 0 h 1104840"/>
              <a:gd name="textAreaBottom" fmla="*/ 1105200 h 1104840"/>
            </a:gdLst>
            <a:ahLst/>
            <a:rect l="textAreaLeft" t="textAreaTop" r="textAreaRight" b="textAreaBottom"/>
            <a:pathLst>
              <a:path w="1047034" h="1105023">
                <a:moveTo>
                  <a:pt x="0" y="0"/>
                </a:moveTo>
                <a:lnTo>
                  <a:pt x="1047034" y="0"/>
                </a:lnTo>
                <a:lnTo>
                  <a:pt x="1047034" y="1105023"/>
                </a:lnTo>
                <a:lnTo>
                  <a:pt x="0" y="1105023"/>
                </a:lnTo>
                <a:lnTo>
                  <a:pt x="0" y="0"/>
                </a:lnTo>
                <a:close/>
              </a:path>
            </a:pathLst>
          </a:custGeom>
          <a:blipFill rotWithShape="0">
            <a:blip r:embed="rId8">
              <a:extLst>
                <a:ext uri="{96DAC541-7B7A-43D3-8B79-37D633B846F1}">
                  <asvg:svgBlip xmlns:asvg="http://schemas.microsoft.com/office/drawing/2016/SVG/main" r:embed="rId9"/>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25" name="Group 38"/>
          <p:cNvGrpSpPr/>
          <p:nvPr/>
        </p:nvGrpSpPr>
        <p:grpSpPr>
          <a:xfrm>
            <a:off x="14276880" y="4480920"/>
            <a:ext cx="717480" cy="757440"/>
            <a:chOff x="14276880" y="4480920"/>
            <a:chExt cx="717480" cy="757440"/>
          </a:xfrm>
        </p:grpSpPr>
        <p:sp>
          <p:nvSpPr>
            <p:cNvPr id="226" name="Freeform 39"/>
            <p:cNvSpPr/>
            <p:nvPr/>
          </p:nvSpPr>
          <p:spPr>
            <a:xfrm>
              <a:off x="14276880" y="4480920"/>
              <a:ext cx="717480" cy="757440"/>
            </a:xfrm>
            <a:custGeom>
              <a:avLst/>
              <a:gdLst>
                <a:gd name="textAreaLeft" fmla="*/ 0 w 717480"/>
                <a:gd name="textAreaRight" fmla="*/ 717840 w 717480"/>
                <a:gd name="textAreaTop" fmla="*/ 0 h 757440"/>
                <a:gd name="textAreaBottom" fmla="*/ 757800 h 757440"/>
              </a:gdLst>
              <a:ahLst/>
              <a:rect l="textAreaLeft" t="textAreaTop" r="textAreaRight" b="textAreaBottom"/>
              <a:pathLst>
                <a:path w="954913" h="1007745">
                  <a:moveTo>
                    <a:pt x="0" y="0"/>
                  </a:moveTo>
                  <a:lnTo>
                    <a:pt x="954913" y="0"/>
                  </a:lnTo>
                  <a:lnTo>
                    <a:pt x="954913" y="1007745"/>
                  </a:lnTo>
                  <a:lnTo>
                    <a:pt x="0" y="1007745"/>
                  </a:lnTo>
                  <a:lnTo>
                    <a:pt x="0" y="0"/>
                  </a:lnTo>
                  <a:close/>
                </a:path>
              </a:pathLst>
            </a:custGeom>
            <a:blipFill rotWithShape="0">
              <a:blip r:embed="rId10"/>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27" name="Freeform 40"/>
          <p:cNvSpPr/>
          <p:nvPr/>
        </p:nvSpPr>
        <p:spPr>
          <a:xfrm>
            <a:off x="14785920" y="5018040"/>
            <a:ext cx="417960" cy="441000"/>
          </a:xfrm>
          <a:custGeom>
            <a:avLst/>
            <a:gdLst>
              <a:gd name="textAreaLeft" fmla="*/ 0 w 417960"/>
              <a:gd name="textAreaRight" fmla="*/ 418320 w 417960"/>
              <a:gd name="textAreaTop" fmla="*/ 0 h 441000"/>
              <a:gd name="textAreaBottom" fmla="*/ 441360 h 441000"/>
            </a:gdLst>
            <a:ahLst/>
            <a:rect l="textAreaLeft" t="textAreaTop" r="textAreaRight" b="textAreaBottom"/>
            <a:pathLst>
              <a:path w="418160" h="441316">
                <a:moveTo>
                  <a:pt x="0" y="0"/>
                </a:moveTo>
                <a:lnTo>
                  <a:pt x="418160" y="0"/>
                </a:lnTo>
                <a:lnTo>
                  <a:pt x="418160" y="441316"/>
                </a:lnTo>
                <a:lnTo>
                  <a:pt x="0" y="441316"/>
                </a:lnTo>
                <a:lnTo>
                  <a:pt x="0" y="0"/>
                </a:lnTo>
                <a:close/>
              </a:path>
            </a:pathLst>
          </a:custGeom>
          <a:blipFill rotWithShape="0">
            <a:blip r:embed="rId11">
              <a:extLst>
                <a:ext uri="{96DAC541-7B7A-43D3-8B79-37D633B846F1}">
                  <asvg:svgBlip xmlns:asvg="http://schemas.microsoft.com/office/drawing/2016/SVG/main" r:embed="rId12"/>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28" name="Group 41"/>
          <p:cNvGrpSpPr/>
          <p:nvPr/>
        </p:nvGrpSpPr>
        <p:grpSpPr>
          <a:xfrm>
            <a:off x="14807160" y="5040360"/>
            <a:ext cx="375120" cy="395640"/>
            <a:chOff x="14807160" y="5040360"/>
            <a:chExt cx="375120" cy="395640"/>
          </a:xfrm>
        </p:grpSpPr>
        <p:sp>
          <p:nvSpPr>
            <p:cNvPr id="229" name="Freeform 42"/>
            <p:cNvSpPr/>
            <p:nvPr/>
          </p:nvSpPr>
          <p:spPr>
            <a:xfrm>
              <a:off x="14807160" y="5040360"/>
              <a:ext cx="375120" cy="395640"/>
            </a:xfrm>
            <a:custGeom>
              <a:avLst/>
              <a:gdLst>
                <a:gd name="textAreaLeft" fmla="*/ 0 w 375120"/>
                <a:gd name="textAreaRight" fmla="*/ 375480 w 375120"/>
                <a:gd name="textAreaTop" fmla="*/ 0 h 395640"/>
                <a:gd name="textAreaBottom" fmla="*/ 396000 h 395640"/>
              </a:gdLst>
              <a:ahLst/>
              <a:rect l="textAreaLeft" t="textAreaTop" r="textAreaRight" b="textAreaBottom"/>
              <a:pathLst>
                <a:path w="499237" h="526923">
                  <a:moveTo>
                    <a:pt x="0" y="0"/>
                  </a:moveTo>
                  <a:lnTo>
                    <a:pt x="499237" y="0"/>
                  </a:lnTo>
                  <a:lnTo>
                    <a:pt x="499237" y="526923"/>
                  </a:lnTo>
                  <a:lnTo>
                    <a:pt x="0" y="526923"/>
                  </a:lnTo>
                  <a:close/>
                </a:path>
              </a:pathLst>
            </a:custGeom>
            <a:blipFill rotWithShape="0">
              <a:blip r:embed="rId1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30" name="Group 43"/>
          <p:cNvGrpSpPr/>
          <p:nvPr/>
        </p:nvGrpSpPr>
        <p:grpSpPr>
          <a:xfrm>
            <a:off x="14807160" y="5012640"/>
            <a:ext cx="375120" cy="423720"/>
            <a:chOff x="14807160" y="5012640"/>
            <a:chExt cx="375120" cy="423720"/>
          </a:xfrm>
        </p:grpSpPr>
        <p:sp>
          <p:nvSpPr>
            <p:cNvPr id="231" name="Freeform 44"/>
            <p:cNvSpPr/>
            <p:nvPr/>
          </p:nvSpPr>
          <p:spPr>
            <a:xfrm>
              <a:off x="14807160" y="5033880"/>
              <a:ext cx="375120" cy="402120"/>
            </a:xfrm>
            <a:custGeom>
              <a:avLst/>
              <a:gdLst>
                <a:gd name="textAreaLeft" fmla="*/ 0 w 375120"/>
                <a:gd name="textAreaRight" fmla="*/ 375480 w 375120"/>
                <a:gd name="textAreaTop" fmla="*/ 0 h 402120"/>
                <a:gd name="textAreaBottom" fmla="*/ 402480 h 402120"/>
              </a:gdLst>
              <a:ahLst/>
              <a:rect l="textAreaLeft" t="textAreaTop" r="textAreaRight" b="textAreaBottom"/>
              <a:pathLst>
                <a:path w="499276" h="535503">
                  <a:moveTo>
                    <a:pt x="0" y="0"/>
                  </a:moveTo>
                  <a:lnTo>
                    <a:pt x="499276" y="0"/>
                  </a:lnTo>
                  <a:lnTo>
                    <a:pt x="499276" y="535503"/>
                  </a:lnTo>
                  <a:lnTo>
                    <a:pt x="0" y="535503"/>
                  </a:lnTo>
                  <a:close/>
                </a:path>
              </a:pathLst>
            </a:custGeom>
            <a:blipFill rotWithShape="0">
              <a:blip r:embed="rId1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32" name="TextBox 45"/>
            <p:cNvSpPr/>
            <p:nvPr/>
          </p:nvSpPr>
          <p:spPr>
            <a:xfrm>
              <a:off x="14807160" y="5012640"/>
              <a:ext cx="375120" cy="423720"/>
            </a:xfrm>
            <a:prstGeom prst="rect">
              <a:avLst/>
            </a:prstGeom>
            <a:noFill/>
            <a:ln w="0">
              <a:noFill/>
            </a:ln>
          </p:spPr>
          <p:style>
            <a:lnRef idx="0"/>
            <a:fillRef idx="0"/>
            <a:effectRef idx="0"/>
            <a:fontRef idx="minor"/>
          </p:style>
          <p:txBody>
            <a:bodyPr lIns="0" rIns="0" tIns="0" bIns="0" anchor="ctr">
              <a:noAutofit/>
            </a:bodyPr>
            <a:p>
              <a:pPr algn="ctr" defTabSz="914400">
                <a:lnSpc>
                  <a:spcPts val="2832"/>
                </a:lnSpc>
              </a:pPr>
              <a:r>
                <a:rPr b="1" lang="en-US" sz="2360" spc="-1" strike="noStrike">
                  <a:solidFill>
                    <a:srgbClr val="ffffff"/>
                  </a:solidFill>
                  <a:latin typeface="Poppins Bold"/>
                  <a:ea typeface="Poppins Bold"/>
                </a:rPr>
                <a:t>1</a:t>
              </a:r>
              <a:endParaRPr b="0" lang="fr-FR" sz="2360" spc="-1" strike="noStrike">
                <a:solidFill>
                  <a:srgbClr val="000000"/>
                </a:solidFill>
                <a:latin typeface="Arial"/>
              </a:endParaRPr>
            </a:p>
          </p:txBody>
        </p:sp>
      </p:grpSp>
      <p:sp>
        <p:nvSpPr>
          <p:cNvPr id="233" name="Freeform 46"/>
          <p:cNvSpPr/>
          <p:nvPr/>
        </p:nvSpPr>
        <p:spPr>
          <a:xfrm>
            <a:off x="15451200" y="5333760"/>
            <a:ext cx="1046520" cy="1104840"/>
          </a:xfrm>
          <a:custGeom>
            <a:avLst/>
            <a:gdLst>
              <a:gd name="textAreaLeft" fmla="*/ 0 w 1046520"/>
              <a:gd name="textAreaRight" fmla="*/ 1046880 w 1046520"/>
              <a:gd name="textAreaTop" fmla="*/ 0 h 1104840"/>
              <a:gd name="textAreaBottom" fmla="*/ 1105200 h 1104840"/>
            </a:gdLst>
            <a:ahLst/>
            <a:rect l="textAreaLeft" t="textAreaTop" r="textAreaRight" b="textAreaBottom"/>
            <a:pathLst>
              <a:path w="1047034" h="1105023">
                <a:moveTo>
                  <a:pt x="0" y="0"/>
                </a:moveTo>
                <a:lnTo>
                  <a:pt x="1047034" y="0"/>
                </a:lnTo>
                <a:lnTo>
                  <a:pt x="1047034" y="1105023"/>
                </a:lnTo>
                <a:lnTo>
                  <a:pt x="0" y="1105023"/>
                </a:lnTo>
                <a:lnTo>
                  <a:pt x="0" y="0"/>
                </a:lnTo>
                <a:close/>
              </a:path>
            </a:pathLst>
          </a:custGeom>
          <a:blipFill rotWithShape="0">
            <a:blip r:embed="rId15">
              <a:extLst>
                <a:ext uri="{96DAC541-7B7A-43D3-8B79-37D633B846F1}">
                  <asvg:svgBlip xmlns:asvg="http://schemas.microsoft.com/office/drawing/2016/SVG/main" r:embed="rId16"/>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34" name="Group 47"/>
          <p:cNvGrpSpPr/>
          <p:nvPr/>
        </p:nvGrpSpPr>
        <p:grpSpPr>
          <a:xfrm>
            <a:off x="15615720" y="5507640"/>
            <a:ext cx="717480" cy="757440"/>
            <a:chOff x="15615720" y="5507640"/>
            <a:chExt cx="717480" cy="757440"/>
          </a:xfrm>
        </p:grpSpPr>
        <p:sp>
          <p:nvSpPr>
            <p:cNvPr id="235" name="Freeform 48"/>
            <p:cNvSpPr/>
            <p:nvPr/>
          </p:nvSpPr>
          <p:spPr>
            <a:xfrm>
              <a:off x="15615720" y="5507640"/>
              <a:ext cx="717480" cy="757440"/>
            </a:xfrm>
            <a:custGeom>
              <a:avLst/>
              <a:gdLst>
                <a:gd name="textAreaLeft" fmla="*/ 0 w 717480"/>
                <a:gd name="textAreaRight" fmla="*/ 717840 w 717480"/>
                <a:gd name="textAreaTop" fmla="*/ 0 h 757440"/>
                <a:gd name="textAreaBottom" fmla="*/ 757800 h 757440"/>
              </a:gdLst>
              <a:ahLst/>
              <a:rect l="textAreaLeft" t="textAreaTop" r="textAreaRight" b="textAreaBottom"/>
              <a:pathLst>
                <a:path w="954913" h="1007745">
                  <a:moveTo>
                    <a:pt x="0" y="0"/>
                  </a:moveTo>
                  <a:lnTo>
                    <a:pt x="954913" y="0"/>
                  </a:lnTo>
                  <a:lnTo>
                    <a:pt x="954913" y="1007745"/>
                  </a:lnTo>
                  <a:lnTo>
                    <a:pt x="0" y="1007745"/>
                  </a:lnTo>
                  <a:lnTo>
                    <a:pt x="0" y="0"/>
                  </a:lnTo>
                  <a:close/>
                </a:path>
              </a:pathLst>
            </a:custGeom>
            <a:blipFill rotWithShape="0">
              <a:blip r:embed="rId1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36" name="Freeform 49"/>
          <p:cNvSpPr/>
          <p:nvPr/>
        </p:nvSpPr>
        <p:spPr>
          <a:xfrm>
            <a:off x="16124760" y="6044400"/>
            <a:ext cx="417960" cy="441000"/>
          </a:xfrm>
          <a:custGeom>
            <a:avLst/>
            <a:gdLst>
              <a:gd name="textAreaLeft" fmla="*/ 0 w 417960"/>
              <a:gd name="textAreaRight" fmla="*/ 418320 w 417960"/>
              <a:gd name="textAreaTop" fmla="*/ 0 h 441000"/>
              <a:gd name="textAreaBottom" fmla="*/ 441360 h 441000"/>
            </a:gdLst>
            <a:ahLst/>
            <a:rect l="textAreaLeft" t="textAreaTop" r="textAreaRight" b="textAreaBottom"/>
            <a:pathLst>
              <a:path w="418160" h="441316">
                <a:moveTo>
                  <a:pt x="0" y="0"/>
                </a:moveTo>
                <a:lnTo>
                  <a:pt x="418160" y="0"/>
                </a:lnTo>
                <a:lnTo>
                  <a:pt x="418160" y="441316"/>
                </a:lnTo>
                <a:lnTo>
                  <a:pt x="0" y="441316"/>
                </a:lnTo>
                <a:lnTo>
                  <a:pt x="0" y="0"/>
                </a:lnTo>
                <a:close/>
              </a:path>
            </a:pathLst>
          </a:custGeom>
          <a:blipFill rotWithShape="0">
            <a:blip r:embed="rId18">
              <a:extLst>
                <a:ext uri="{96DAC541-7B7A-43D3-8B79-37D633B846F1}">
                  <asvg:svgBlip xmlns:asvg="http://schemas.microsoft.com/office/drawing/2016/SVG/main" r:embed="rId19"/>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37" name="Group 50"/>
          <p:cNvGrpSpPr/>
          <p:nvPr/>
        </p:nvGrpSpPr>
        <p:grpSpPr>
          <a:xfrm>
            <a:off x="16146000" y="6067080"/>
            <a:ext cx="375120" cy="395640"/>
            <a:chOff x="16146000" y="6067080"/>
            <a:chExt cx="375120" cy="395640"/>
          </a:xfrm>
        </p:grpSpPr>
        <p:sp>
          <p:nvSpPr>
            <p:cNvPr id="238" name="Freeform 51"/>
            <p:cNvSpPr/>
            <p:nvPr/>
          </p:nvSpPr>
          <p:spPr>
            <a:xfrm>
              <a:off x="16146000" y="6067080"/>
              <a:ext cx="375120" cy="395640"/>
            </a:xfrm>
            <a:custGeom>
              <a:avLst/>
              <a:gdLst>
                <a:gd name="textAreaLeft" fmla="*/ 0 w 375120"/>
                <a:gd name="textAreaRight" fmla="*/ 375480 w 375120"/>
                <a:gd name="textAreaTop" fmla="*/ 0 h 395640"/>
                <a:gd name="textAreaBottom" fmla="*/ 396000 h 395640"/>
              </a:gdLst>
              <a:ahLst/>
              <a:rect l="textAreaLeft" t="textAreaTop" r="textAreaRight" b="textAreaBottom"/>
              <a:pathLst>
                <a:path w="499237" h="526923">
                  <a:moveTo>
                    <a:pt x="0" y="0"/>
                  </a:moveTo>
                  <a:lnTo>
                    <a:pt x="499237" y="0"/>
                  </a:lnTo>
                  <a:lnTo>
                    <a:pt x="499237" y="526923"/>
                  </a:lnTo>
                  <a:lnTo>
                    <a:pt x="0" y="526923"/>
                  </a:lnTo>
                  <a:close/>
                </a:path>
              </a:pathLst>
            </a:custGeom>
            <a:blipFill rotWithShape="0">
              <a:blip r:embed="rId2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39" name="Group 52"/>
          <p:cNvGrpSpPr/>
          <p:nvPr/>
        </p:nvGrpSpPr>
        <p:grpSpPr>
          <a:xfrm>
            <a:off x="16146000" y="6039000"/>
            <a:ext cx="375120" cy="423720"/>
            <a:chOff x="16146000" y="6039000"/>
            <a:chExt cx="375120" cy="423720"/>
          </a:xfrm>
        </p:grpSpPr>
        <p:sp>
          <p:nvSpPr>
            <p:cNvPr id="240" name="Freeform 53"/>
            <p:cNvSpPr/>
            <p:nvPr/>
          </p:nvSpPr>
          <p:spPr>
            <a:xfrm>
              <a:off x="16146000" y="6060600"/>
              <a:ext cx="375120" cy="402120"/>
            </a:xfrm>
            <a:custGeom>
              <a:avLst/>
              <a:gdLst>
                <a:gd name="textAreaLeft" fmla="*/ 0 w 375120"/>
                <a:gd name="textAreaRight" fmla="*/ 375480 w 375120"/>
                <a:gd name="textAreaTop" fmla="*/ 0 h 402120"/>
                <a:gd name="textAreaBottom" fmla="*/ 402480 h 402120"/>
              </a:gdLst>
              <a:ahLst/>
              <a:rect l="textAreaLeft" t="textAreaTop" r="textAreaRight" b="textAreaBottom"/>
              <a:pathLst>
                <a:path w="499276" h="535503">
                  <a:moveTo>
                    <a:pt x="0" y="0"/>
                  </a:moveTo>
                  <a:lnTo>
                    <a:pt x="499276" y="0"/>
                  </a:lnTo>
                  <a:lnTo>
                    <a:pt x="499276" y="535503"/>
                  </a:lnTo>
                  <a:lnTo>
                    <a:pt x="0" y="535503"/>
                  </a:lnTo>
                  <a:close/>
                </a:path>
              </a:pathLst>
            </a:custGeom>
            <a:blipFill rotWithShape="0">
              <a:blip r:embed="rId2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41" name="TextBox 54"/>
            <p:cNvSpPr/>
            <p:nvPr/>
          </p:nvSpPr>
          <p:spPr>
            <a:xfrm>
              <a:off x="16146000" y="6039000"/>
              <a:ext cx="375120" cy="423720"/>
            </a:xfrm>
            <a:prstGeom prst="rect">
              <a:avLst/>
            </a:prstGeom>
            <a:noFill/>
            <a:ln w="0">
              <a:noFill/>
            </a:ln>
          </p:spPr>
          <p:style>
            <a:lnRef idx="0"/>
            <a:fillRef idx="0"/>
            <a:effectRef idx="0"/>
            <a:fontRef idx="minor"/>
          </p:style>
          <p:txBody>
            <a:bodyPr lIns="0" rIns="0" tIns="0" bIns="0" anchor="ctr">
              <a:noAutofit/>
            </a:bodyPr>
            <a:p>
              <a:pPr algn="ctr" defTabSz="914400">
                <a:lnSpc>
                  <a:spcPts val="2832"/>
                </a:lnSpc>
              </a:pPr>
              <a:r>
                <a:rPr b="1" lang="en-US" sz="2360" spc="-1" strike="noStrike">
                  <a:solidFill>
                    <a:srgbClr val="ffffff"/>
                  </a:solidFill>
                  <a:latin typeface="Poppins Bold"/>
                  <a:ea typeface="Poppins Bold"/>
                </a:rPr>
                <a:t>2</a:t>
              </a:r>
              <a:endParaRPr b="0" lang="fr-FR" sz="2360" spc="-1" strike="noStrike">
                <a:solidFill>
                  <a:srgbClr val="000000"/>
                </a:solidFill>
                <a:latin typeface="Arial"/>
              </a:endParaRPr>
            </a:p>
          </p:txBody>
        </p:sp>
      </p:grpSp>
      <p:sp>
        <p:nvSpPr>
          <p:cNvPr id="242" name="Freeform 55"/>
          <p:cNvSpPr/>
          <p:nvPr/>
        </p:nvSpPr>
        <p:spPr>
          <a:xfrm>
            <a:off x="14940000" y="6994800"/>
            <a:ext cx="1046520" cy="1104840"/>
          </a:xfrm>
          <a:custGeom>
            <a:avLst/>
            <a:gdLst>
              <a:gd name="textAreaLeft" fmla="*/ 0 w 1046520"/>
              <a:gd name="textAreaRight" fmla="*/ 1046880 w 1046520"/>
              <a:gd name="textAreaTop" fmla="*/ 0 h 1104840"/>
              <a:gd name="textAreaBottom" fmla="*/ 1105200 h 1104840"/>
            </a:gdLst>
            <a:ahLst/>
            <a:rect l="textAreaLeft" t="textAreaTop" r="textAreaRight" b="textAreaBottom"/>
            <a:pathLst>
              <a:path w="1047034" h="1105023">
                <a:moveTo>
                  <a:pt x="0" y="0"/>
                </a:moveTo>
                <a:lnTo>
                  <a:pt x="1047034" y="0"/>
                </a:lnTo>
                <a:lnTo>
                  <a:pt x="1047034" y="1105023"/>
                </a:lnTo>
                <a:lnTo>
                  <a:pt x="0" y="1105023"/>
                </a:lnTo>
                <a:lnTo>
                  <a:pt x="0" y="0"/>
                </a:lnTo>
                <a:close/>
              </a:path>
            </a:pathLst>
          </a:custGeom>
          <a:blipFill rotWithShape="0">
            <a:blip r:embed="rId22">
              <a:extLst>
                <a:ext uri="{96DAC541-7B7A-43D3-8B79-37D633B846F1}">
                  <asvg:svgBlip xmlns:asvg="http://schemas.microsoft.com/office/drawing/2016/SVG/main" r:embed="rId23"/>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43" name="Group 56"/>
          <p:cNvGrpSpPr/>
          <p:nvPr/>
        </p:nvGrpSpPr>
        <p:grpSpPr>
          <a:xfrm>
            <a:off x="15104520" y="7168680"/>
            <a:ext cx="717480" cy="757440"/>
            <a:chOff x="15104520" y="7168680"/>
            <a:chExt cx="717480" cy="757440"/>
          </a:xfrm>
        </p:grpSpPr>
        <p:sp>
          <p:nvSpPr>
            <p:cNvPr id="244" name="Freeform 57"/>
            <p:cNvSpPr/>
            <p:nvPr/>
          </p:nvSpPr>
          <p:spPr>
            <a:xfrm>
              <a:off x="15104520" y="7168680"/>
              <a:ext cx="717480" cy="757440"/>
            </a:xfrm>
            <a:custGeom>
              <a:avLst/>
              <a:gdLst>
                <a:gd name="textAreaLeft" fmla="*/ 0 w 717480"/>
                <a:gd name="textAreaRight" fmla="*/ 717840 w 717480"/>
                <a:gd name="textAreaTop" fmla="*/ 0 h 757440"/>
                <a:gd name="textAreaBottom" fmla="*/ 757800 h 757440"/>
              </a:gdLst>
              <a:ahLst/>
              <a:rect l="textAreaLeft" t="textAreaTop" r="textAreaRight" b="textAreaBottom"/>
              <a:pathLst>
                <a:path w="954913" h="1007745">
                  <a:moveTo>
                    <a:pt x="0" y="0"/>
                  </a:moveTo>
                  <a:lnTo>
                    <a:pt x="954913" y="0"/>
                  </a:lnTo>
                  <a:lnTo>
                    <a:pt x="954913" y="1007745"/>
                  </a:lnTo>
                  <a:lnTo>
                    <a:pt x="0" y="1007745"/>
                  </a:lnTo>
                  <a:lnTo>
                    <a:pt x="0" y="0"/>
                  </a:lnTo>
                  <a:close/>
                </a:path>
              </a:pathLst>
            </a:custGeom>
            <a:blipFill rotWithShape="0">
              <a:blip r:embed="rId24"/>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45" name="Freeform 58"/>
          <p:cNvSpPr/>
          <p:nvPr/>
        </p:nvSpPr>
        <p:spPr>
          <a:xfrm>
            <a:off x="15613200" y="7705440"/>
            <a:ext cx="417960" cy="441000"/>
          </a:xfrm>
          <a:custGeom>
            <a:avLst/>
            <a:gdLst>
              <a:gd name="textAreaLeft" fmla="*/ 0 w 417960"/>
              <a:gd name="textAreaRight" fmla="*/ 418320 w 417960"/>
              <a:gd name="textAreaTop" fmla="*/ 0 h 441000"/>
              <a:gd name="textAreaBottom" fmla="*/ 441360 h 441000"/>
            </a:gdLst>
            <a:ahLst/>
            <a:rect l="textAreaLeft" t="textAreaTop" r="textAreaRight" b="textAreaBottom"/>
            <a:pathLst>
              <a:path w="418160" h="441316">
                <a:moveTo>
                  <a:pt x="0" y="0"/>
                </a:moveTo>
                <a:lnTo>
                  <a:pt x="418161" y="0"/>
                </a:lnTo>
                <a:lnTo>
                  <a:pt x="418161" y="441316"/>
                </a:lnTo>
                <a:lnTo>
                  <a:pt x="0" y="441316"/>
                </a:lnTo>
                <a:lnTo>
                  <a:pt x="0" y="0"/>
                </a:lnTo>
                <a:close/>
              </a:path>
            </a:pathLst>
          </a:custGeom>
          <a:blipFill rotWithShape="0">
            <a:blip r:embed="rId25">
              <a:extLst>
                <a:ext uri="{96DAC541-7B7A-43D3-8B79-37D633B846F1}">
                  <asvg:svgBlip xmlns:asvg="http://schemas.microsoft.com/office/drawing/2016/SVG/main" r:embed="rId26"/>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46" name="Group 59"/>
          <p:cNvGrpSpPr/>
          <p:nvPr/>
        </p:nvGrpSpPr>
        <p:grpSpPr>
          <a:xfrm>
            <a:off x="15634440" y="7728120"/>
            <a:ext cx="375120" cy="395640"/>
            <a:chOff x="15634440" y="7728120"/>
            <a:chExt cx="375120" cy="395640"/>
          </a:xfrm>
        </p:grpSpPr>
        <p:sp>
          <p:nvSpPr>
            <p:cNvPr id="247" name="Freeform 60"/>
            <p:cNvSpPr/>
            <p:nvPr/>
          </p:nvSpPr>
          <p:spPr>
            <a:xfrm>
              <a:off x="15634440" y="7728120"/>
              <a:ext cx="375120" cy="395640"/>
            </a:xfrm>
            <a:custGeom>
              <a:avLst/>
              <a:gdLst>
                <a:gd name="textAreaLeft" fmla="*/ 0 w 375120"/>
                <a:gd name="textAreaRight" fmla="*/ 375480 w 375120"/>
                <a:gd name="textAreaTop" fmla="*/ 0 h 395640"/>
                <a:gd name="textAreaBottom" fmla="*/ 396000 h 395640"/>
              </a:gdLst>
              <a:ahLst/>
              <a:rect l="textAreaLeft" t="textAreaTop" r="textAreaRight" b="textAreaBottom"/>
              <a:pathLst>
                <a:path w="499237" h="526923">
                  <a:moveTo>
                    <a:pt x="0" y="0"/>
                  </a:moveTo>
                  <a:lnTo>
                    <a:pt x="499237" y="0"/>
                  </a:lnTo>
                  <a:lnTo>
                    <a:pt x="499237" y="526923"/>
                  </a:lnTo>
                  <a:lnTo>
                    <a:pt x="0" y="526923"/>
                  </a:lnTo>
                  <a:close/>
                </a:path>
              </a:pathLst>
            </a:custGeom>
            <a:blipFill rotWithShape="0">
              <a:blip r:embed="rId2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48" name="Group 61"/>
          <p:cNvGrpSpPr/>
          <p:nvPr/>
        </p:nvGrpSpPr>
        <p:grpSpPr>
          <a:xfrm>
            <a:off x="15634440" y="7700040"/>
            <a:ext cx="375120" cy="423720"/>
            <a:chOff x="15634440" y="7700040"/>
            <a:chExt cx="375120" cy="423720"/>
          </a:xfrm>
        </p:grpSpPr>
        <p:sp>
          <p:nvSpPr>
            <p:cNvPr id="249" name="Freeform 62"/>
            <p:cNvSpPr/>
            <p:nvPr/>
          </p:nvSpPr>
          <p:spPr>
            <a:xfrm>
              <a:off x="15634440" y="7721640"/>
              <a:ext cx="375120" cy="402120"/>
            </a:xfrm>
            <a:custGeom>
              <a:avLst/>
              <a:gdLst>
                <a:gd name="textAreaLeft" fmla="*/ 0 w 375120"/>
                <a:gd name="textAreaRight" fmla="*/ 375480 w 375120"/>
                <a:gd name="textAreaTop" fmla="*/ 0 h 402120"/>
                <a:gd name="textAreaBottom" fmla="*/ 402480 h 402120"/>
              </a:gdLst>
              <a:ahLst/>
              <a:rect l="textAreaLeft" t="textAreaTop" r="textAreaRight" b="textAreaBottom"/>
              <a:pathLst>
                <a:path w="499276" h="535503">
                  <a:moveTo>
                    <a:pt x="0" y="0"/>
                  </a:moveTo>
                  <a:lnTo>
                    <a:pt x="499276" y="0"/>
                  </a:lnTo>
                  <a:lnTo>
                    <a:pt x="499276" y="535503"/>
                  </a:lnTo>
                  <a:lnTo>
                    <a:pt x="0" y="535503"/>
                  </a:lnTo>
                  <a:close/>
                </a:path>
              </a:pathLst>
            </a:custGeom>
            <a:blipFill rotWithShape="0">
              <a:blip r:embed="rId2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50" name="TextBox 63"/>
            <p:cNvSpPr/>
            <p:nvPr/>
          </p:nvSpPr>
          <p:spPr>
            <a:xfrm>
              <a:off x="15634440" y="7700040"/>
              <a:ext cx="375120" cy="423720"/>
            </a:xfrm>
            <a:prstGeom prst="rect">
              <a:avLst/>
            </a:prstGeom>
            <a:noFill/>
            <a:ln w="0">
              <a:noFill/>
            </a:ln>
          </p:spPr>
          <p:style>
            <a:lnRef idx="0"/>
            <a:fillRef idx="0"/>
            <a:effectRef idx="0"/>
            <a:fontRef idx="minor"/>
          </p:style>
          <p:txBody>
            <a:bodyPr lIns="0" rIns="0" tIns="0" bIns="0" anchor="ctr">
              <a:noAutofit/>
            </a:bodyPr>
            <a:p>
              <a:pPr algn="ctr" defTabSz="914400">
                <a:lnSpc>
                  <a:spcPts val="2832"/>
                </a:lnSpc>
              </a:pPr>
              <a:r>
                <a:rPr b="1" lang="en-US" sz="2360" spc="-1" strike="noStrike">
                  <a:solidFill>
                    <a:srgbClr val="ffffff"/>
                  </a:solidFill>
                  <a:latin typeface="Poppins Bold"/>
                  <a:ea typeface="Poppins Bold"/>
                </a:rPr>
                <a:t>3</a:t>
              </a:r>
              <a:endParaRPr b="0" lang="fr-FR" sz="2360" spc="-1" strike="noStrike">
                <a:solidFill>
                  <a:srgbClr val="000000"/>
                </a:solidFill>
                <a:latin typeface="Arial"/>
              </a:endParaRPr>
            </a:p>
          </p:txBody>
        </p:sp>
      </p:grpSp>
      <p:sp>
        <p:nvSpPr>
          <p:cNvPr id="251" name="Freeform 64"/>
          <p:cNvSpPr/>
          <p:nvPr/>
        </p:nvSpPr>
        <p:spPr>
          <a:xfrm>
            <a:off x="13285080" y="6994800"/>
            <a:ext cx="1046520" cy="1104840"/>
          </a:xfrm>
          <a:custGeom>
            <a:avLst/>
            <a:gdLst>
              <a:gd name="textAreaLeft" fmla="*/ 0 w 1046520"/>
              <a:gd name="textAreaRight" fmla="*/ 1046880 w 1046520"/>
              <a:gd name="textAreaTop" fmla="*/ 0 h 1104840"/>
              <a:gd name="textAreaBottom" fmla="*/ 1105200 h 1104840"/>
            </a:gdLst>
            <a:ahLst/>
            <a:rect l="textAreaLeft" t="textAreaTop" r="textAreaRight" b="textAreaBottom"/>
            <a:pathLst>
              <a:path w="1047034" h="1105023">
                <a:moveTo>
                  <a:pt x="0" y="0"/>
                </a:moveTo>
                <a:lnTo>
                  <a:pt x="1047034" y="0"/>
                </a:lnTo>
                <a:lnTo>
                  <a:pt x="1047034" y="1105023"/>
                </a:lnTo>
                <a:lnTo>
                  <a:pt x="0" y="1105023"/>
                </a:lnTo>
                <a:lnTo>
                  <a:pt x="0" y="0"/>
                </a:lnTo>
                <a:close/>
              </a:path>
            </a:pathLst>
          </a:custGeom>
          <a:blipFill rotWithShape="0">
            <a:blip r:embed="rId29">
              <a:extLst>
                <a:ext uri="{96DAC541-7B7A-43D3-8B79-37D633B846F1}">
                  <asvg:svgBlip xmlns:asvg="http://schemas.microsoft.com/office/drawing/2016/SVG/main" r:embed="rId30"/>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52" name="Group 65"/>
          <p:cNvGrpSpPr/>
          <p:nvPr/>
        </p:nvGrpSpPr>
        <p:grpSpPr>
          <a:xfrm>
            <a:off x="13449600" y="7168680"/>
            <a:ext cx="717480" cy="757440"/>
            <a:chOff x="13449600" y="7168680"/>
            <a:chExt cx="717480" cy="757440"/>
          </a:xfrm>
        </p:grpSpPr>
        <p:sp>
          <p:nvSpPr>
            <p:cNvPr id="253" name="Freeform 66"/>
            <p:cNvSpPr/>
            <p:nvPr/>
          </p:nvSpPr>
          <p:spPr>
            <a:xfrm>
              <a:off x="13449600" y="7168680"/>
              <a:ext cx="717480" cy="757440"/>
            </a:xfrm>
            <a:custGeom>
              <a:avLst/>
              <a:gdLst>
                <a:gd name="textAreaLeft" fmla="*/ 0 w 717480"/>
                <a:gd name="textAreaRight" fmla="*/ 717840 w 717480"/>
                <a:gd name="textAreaTop" fmla="*/ 0 h 757440"/>
                <a:gd name="textAreaBottom" fmla="*/ 757800 h 757440"/>
              </a:gdLst>
              <a:ahLst/>
              <a:rect l="textAreaLeft" t="textAreaTop" r="textAreaRight" b="textAreaBottom"/>
              <a:pathLst>
                <a:path w="954913" h="1007745">
                  <a:moveTo>
                    <a:pt x="0" y="0"/>
                  </a:moveTo>
                  <a:lnTo>
                    <a:pt x="954913" y="0"/>
                  </a:lnTo>
                  <a:lnTo>
                    <a:pt x="954913" y="1007745"/>
                  </a:lnTo>
                  <a:lnTo>
                    <a:pt x="0" y="1007745"/>
                  </a:lnTo>
                  <a:lnTo>
                    <a:pt x="0" y="0"/>
                  </a:lnTo>
                  <a:close/>
                </a:path>
              </a:pathLst>
            </a:custGeom>
            <a:blipFill rotWithShape="0">
              <a:blip r:embed="rId3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54" name="Freeform 67"/>
          <p:cNvSpPr/>
          <p:nvPr/>
        </p:nvSpPr>
        <p:spPr>
          <a:xfrm>
            <a:off x="13958280" y="7705440"/>
            <a:ext cx="417960" cy="441000"/>
          </a:xfrm>
          <a:custGeom>
            <a:avLst/>
            <a:gdLst>
              <a:gd name="textAreaLeft" fmla="*/ 0 w 417960"/>
              <a:gd name="textAreaRight" fmla="*/ 418320 w 417960"/>
              <a:gd name="textAreaTop" fmla="*/ 0 h 441000"/>
              <a:gd name="textAreaBottom" fmla="*/ 441360 h 441000"/>
            </a:gdLst>
            <a:ahLst/>
            <a:rect l="textAreaLeft" t="textAreaTop" r="textAreaRight" b="textAreaBottom"/>
            <a:pathLst>
              <a:path w="418160" h="441316">
                <a:moveTo>
                  <a:pt x="0" y="0"/>
                </a:moveTo>
                <a:lnTo>
                  <a:pt x="418160" y="0"/>
                </a:lnTo>
                <a:lnTo>
                  <a:pt x="418160" y="441316"/>
                </a:lnTo>
                <a:lnTo>
                  <a:pt x="0" y="441316"/>
                </a:lnTo>
                <a:lnTo>
                  <a:pt x="0" y="0"/>
                </a:lnTo>
                <a:close/>
              </a:path>
            </a:pathLst>
          </a:custGeom>
          <a:blipFill rotWithShape="0">
            <a:blip r:embed="rId32">
              <a:extLst>
                <a:ext uri="{96DAC541-7B7A-43D3-8B79-37D633B846F1}">
                  <asvg:svgBlip xmlns:asvg="http://schemas.microsoft.com/office/drawing/2016/SVG/main" r:embed="rId33"/>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55" name="Group 68"/>
          <p:cNvGrpSpPr/>
          <p:nvPr/>
        </p:nvGrpSpPr>
        <p:grpSpPr>
          <a:xfrm>
            <a:off x="13979880" y="7728120"/>
            <a:ext cx="375120" cy="395640"/>
            <a:chOff x="13979880" y="7728120"/>
            <a:chExt cx="375120" cy="395640"/>
          </a:xfrm>
        </p:grpSpPr>
        <p:sp>
          <p:nvSpPr>
            <p:cNvPr id="256" name="Freeform 69"/>
            <p:cNvSpPr/>
            <p:nvPr/>
          </p:nvSpPr>
          <p:spPr>
            <a:xfrm>
              <a:off x="13979880" y="7728120"/>
              <a:ext cx="375120" cy="395640"/>
            </a:xfrm>
            <a:custGeom>
              <a:avLst/>
              <a:gdLst>
                <a:gd name="textAreaLeft" fmla="*/ 0 w 375120"/>
                <a:gd name="textAreaRight" fmla="*/ 375480 w 375120"/>
                <a:gd name="textAreaTop" fmla="*/ 0 h 395640"/>
                <a:gd name="textAreaBottom" fmla="*/ 396000 h 395640"/>
              </a:gdLst>
              <a:ahLst/>
              <a:rect l="textAreaLeft" t="textAreaTop" r="textAreaRight" b="textAreaBottom"/>
              <a:pathLst>
                <a:path w="499237" h="526923">
                  <a:moveTo>
                    <a:pt x="0" y="0"/>
                  </a:moveTo>
                  <a:lnTo>
                    <a:pt x="499237" y="0"/>
                  </a:lnTo>
                  <a:lnTo>
                    <a:pt x="499237" y="526923"/>
                  </a:lnTo>
                  <a:lnTo>
                    <a:pt x="0" y="526923"/>
                  </a:lnTo>
                  <a:close/>
                </a:path>
              </a:pathLst>
            </a:custGeom>
            <a:blipFill rotWithShape="0">
              <a:blip r:embed="rId3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57" name="Group 70"/>
          <p:cNvGrpSpPr/>
          <p:nvPr/>
        </p:nvGrpSpPr>
        <p:grpSpPr>
          <a:xfrm>
            <a:off x="13979880" y="7700040"/>
            <a:ext cx="375120" cy="423720"/>
            <a:chOff x="13979880" y="7700040"/>
            <a:chExt cx="375120" cy="423720"/>
          </a:xfrm>
        </p:grpSpPr>
        <p:sp>
          <p:nvSpPr>
            <p:cNvPr id="258" name="Freeform 71"/>
            <p:cNvSpPr/>
            <p:nvPr/>
          </p:nvSpPr>
          <p:spPr>
            <a:xfrm>
              <a:off x="13979880" y="7721640"/>
              <a:ext cx="375120" cy="402120"/>
            </a:xfrm>
            <a:custGeom>
              <a:avLst/>
              <a:gdLst>
                <a:gd name="textAreaLeft" fmla="*/ 0 w 375120"/>
                <a:gd name="textAreaRight" fmla="*/ 375480 w 375120"/>
                <a:gd name="textAreaTop" fmla="*/ 0 h 402120"/>
                <a:gd name="textAreaBottom" fmla="*/ 402480 h 402120"/>
              </a:gdLst>
              <a:ahLst/>
              <a:rect l="textAreaLeft" t="textAreaTop" r="textAreaRight" b="textAreaBottom"/>
              <a:pathLst>
                <a:path w="499276" h="535503">
                  <a:moveTo>
                    <a:pt x="0" y="0"/>
                  </a:moveTo>
                  <a:lnTo>
                    <a:pt x="499276" y="0"/>
                  </a:lnTo>
                  <a:lnTo>
                    <a:pt x="499276" y="535503"/>
                  </a:lnTo>
                  <a:lnTo>
                    <a:pt x="0" y="535503"/>
                  </a:lnTo>
                  <a:close/>
                </a:path>
              </a:pathLst>
            </a:custGeom>
            <a:blipFill rotWithShape="0">
              <a:blip r:embed="rId3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59" name="TextBox 72"/>
            <p:cNvSpPr/>
            <p:nvPr/>
          </p:nvSpPr>
          <p:spPr>
            <a:xfrm>
              <a:off x="13979880" y="7700040"/>
              <a:ext cx="375120" cy="423720"/>
            </a:xfrm>
            <a:prstGeom prst="rect">
              <a:avLst/>
            </a:prstGeom>
            <a:noFill/>
            <a:ln w="0">
              <a:noFill/>
            </a:ln>
          </p:spPr>
          <p:style>
            <a:lnRef idx="0"/>
            <a:fillRef idx="0"/>
            <a:effectRef idx="0"/>
            <a:fontRef idx="minor"/>
          </p:style>
          <p:txBody>
            <a:bodyPr lIns="0" rIns="0" tIns="0" bIns="0" anchor="ctr">
              <a:noAutofit/>
            </a:bodyPr>
            <a:p>
              <a:pPr algn="ctr" defTabSz="914400">
                <a:lnSpc>
                  <a:spcPts val="2832"/>
                </a:lnSpc>
              </a:pPr>
              <a:r>
                <a:rPr b="1" lang="en-US" sz="2360" spc="-1" strike="noStrike">
                  <a:solidFill>
                    <a:srgbClr val="ffffff"/>
                  </a:solidFill>
                  <a:latin typeface="Poppins Bold"/>
                  <a:ea typeface="Poppins Bold"/>
                </a:rPr>
                <a:t>4</a:t>
              </a:r>
              <a:endParaRPr b="0" lang="fr-FR" sz="2360" spc="-1" strike="noStrike">
                <a:solidFill>
                  <a:srgbClr val="000000"/>
                </a:solidFill>
                <a:latin typeface="Arial"/>
              </a:endParaRPr>
            </a:p>
          </p:txBody>
        </p:sp>
      </p:grpSp>
      <p:sp>
        <p:nvSpPr>
          <p:cNvPr id="260" name="Freeform 73"/>
          <p:cNvSpPr/>
          <p:nvPr/>
        </p:nvSpPr>
        <p:spPr>
          <a:xfrm>
            <a:off x="12773520" y="5333760"/>
            <a:ext cx="1046520" cy="1104840"/>
          </a:xfrm>
          <a:custGeom>
            <a:avLst/>
            <a:gdLst>
              <a:gd name="textAreaLeft" fmla="*/ 0 w 1046520"/>
              <a:gd name="textAreaRight" fmla="*/ 1046880 w 1046520"/>
              <a:gd name="textAreaTop" fmla="*/ 0 h 1104840"/>
              <a:gd name="textAreaBottom" fmla="*/ 1105200 h 1104840"/>
            </a:gdLst>
            <a:ahLst/>
            <a:rect l="textAreaLeft" t="textAreaTop" r="textAreaRight" b="textAreaBottom"/>
            <a:pathLst>
              <a:path w="1047034" h="1105023">
                <a:moveTo>
                  <a:pt x="0" y="0"/>
                </a:moveTo>
                <a:lnTo>
                  <a:pt x="1047034" y="0"/>
                </a:lnTo>
                <a:lnTo>
                  <a:pt x="1047034" y="1105023"/>
                </a:lnTo>
                <a:lnTo>
                  <a:pt x="0" y="1105023"/>
                </a:lnTo>
                <a:lnTo>
                  <a:pt x="0" y="0"/>
                </a:lnTo>
                <a:close/>
              </a:path>
            </a:pathLst>
          </a:custGeom>
          <a:blipFill rotWithShape="0">
            <a:blip r:embed="rId36">
              <a:extLst>
                <a:ext uri="{96DAC541-7B7A-43D3-8B79-37D633B846F1}">
                  <asvg:svgBlip xmlns:asvg="http://schemas.microsoft.com/office/drawing/2016/SVG/main" r:embed="rId37"/>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61" name="Group 74"/>
          <p:cNvGrpSpPr/>
          <p:nvPr/>
        </p:nvGrpSpPr>
        <p:grpSpPr>
          <a:xfrm>
            <a:off x="12938040" y="5507640"/>
            <a:ext cx="717480" cy="757440"/>
            <a:chOff x="12938040" y="5507640"/>
            <a:chExt cx="717480" cy="757440"/>
          </a:xfrm>
        </p:grpSpPr>
        <p:sp>
          <p:nvSpPr>
            <p:cNvPr id="262" name="Freeform 75"/>
            <p:cNvSpPr/>
            <p:nvPr/>
          </p:nvSpPr>
          <p:spPr>
            <a:xfrm>
              <a:off x="12938040" y="5507640"/>
              <a:ext cx="717480" cy="757440"/>
            </a:xfrm>
            <a:custGeom>
              <a:avLst/>
              <a:gdLst>
                <a:gd name="textAreaLeft" fmla="*/ 0 w 717480"/>
                <a:gd name="textAreaRight" fmla="*/ 717840 w 717480"/>
                <a:gd name="textAreaTop" fmla="*/ 0 h 757440"/>
                <a:gd name="textAreaBottom" fmla="*/ 757800 h 757440"/>
              </a:gdLst>
              <a:ahLst/>
              <a:rect l="textAreaLeft" t="textAreaTop" r="textAreaRight" b="textAreaBottom"/>
              <a:pathLst>
                <a:path w="954913" h="1007745">
                  <a:moveTo>
                    <a:pt x="0" y="0"/>
                  </a:moveTo>
                  <a:lnTo>
                    <a:pt x="954913" y="0"/>
                  </a:lnTo>
                  <a:lnTo>
                    <a:pt x="954913" y="1007745"/>
                  </a:lnTo>
                  <a:lnTo>
                    <a:pt x="0" y="1007745"/>
                  </a:lnTo>
                  <a:lnTo>
                    <a:pt x="0" y="0"/>
                  </a:lnTo>
                  <a:close/>
                </a:path>
              </a:pathLst>
            </a:custGeom>
            <a:blipFill rotWithShape="0">
              <a:blip r:embed="rId3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263" name="Freeform 76"/>
          <p:cNvSpPr/>
          <p:nvPr/>
        </p:nvSpPr>
        <p:spPr>
          <a:xfrm>
            <a:off x="13447080" y="6044400"/>
            <a:ext cx="417960" cy="441000"/>
          </a:xfrm>
          <a:custGeom>
            <a:avLst/>
            <a:gdLst>
              <a:gd name="textAreaLeft" fmla="*/ 0 w 417960"/>
              <a:gd name="textAreaRight" fmla="*/ 418320 w 417960"/>
              <a:gd name="textAreaTop" fmla="*/ 0 h 441000"/>
              <a:gd name="textAreaBottom" fmla="*/ 441360 h 441000"/>
            </a:gdLst>
            <a:ahLst/>
            <a:rect l="textAreaLeft" t="textAreaTop" r="textAreaRight" b="textAreaBottom"/>
            <a:pathLst>
              <a:path w="418160" h="441316">
                <a:moveTo>
                  <a:pt x="0" y="0"/>
                </a:moveTo>
                <a:lnTo>
                  <a:pt x="418161" y="0"/>
                </a:lnTo>
                <a:lnTo>
                  <a:pt x="418161" y="441316"/>
                </a:lnTo>
                <a:lnTo>
                  <a:pt x="0" y="441316"/>
                </a:lnTo>
                <a:lnTo>
                  <a:pt x="0" y="0"/>
                </a:lnTo>
                <a:close/>
              </a:path>
            </a:pathLst>
          </a:custGeom>
          <a:blipFill rotWithShape="0">
            <a:blip r:embed="rId39">
              <a:extLst>
                <a:ext uri="{96DAC541-7B7A-43D3-8B79-37D633B846F1}">
                  <asvg:svgBlip xmlns:asvg="http://schemas.microsoft.com/office/drawing/2016/SVG/main" r:embed="rId40"/>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264" name="Group 77"/>
          <p:cNvGrpSpPr/>
          <p:nvPr/>
        </p:nvGrpSpPr>
        <p:grpSpPr>
          <a:xfrm>
            <a:off x="13468320" y="6067080"/>
            <a:ext cx="375120" cy="395640"/>
            <a:chOff x="13468320" y="6067080"/>
            <a:chExt cx="375120" cy="395640"/>
          </a:xfrm>
        </p:grpSpPr>
        <p:sp>
          <p:nvSpPr>
            <p:cNvPr id="265" name="Freeform 78"/>
            <p:cNvSpPr/>
            <p:nvPr/>
          </p:nvSpPr>
          <p:spPr>
            <a:xfrm>
              <a:off x="13468320" y="6067080"/>
              <a:ext cx="375120" cy="395640"/>
            </a:xfrm>
            <a:custGeom>
              <a:avLst/>
              <a:gdLst>
                <a:gd name="textAreaLeft" fmla="*/ 0 w 375120"/>
                <a:gd name="textAreaRight" fmla="*/ 375480 w 375120"/>
                <a:gd name="textAreaTop" fmla="*/ 0 h 395640"/>
                <a:gd name="textAreaBottom" fmla="*/ 396000 h 395640"/>
              </a:gdLst>
              <a:ahLst/>
              <a:rect l="textAreaLeft" t="textAreaTop" r="textAreaRight" b="textAreaBottom"/>
              <a:pathLst>
                <a:path w="499237" h="526923">
                  <a:moveTo>
                    <a:pt x="0" y="0"/>
                  </a:moveTo>
                  <a:lnTo>
                    <a:pt x="499237" y="0"/>
                  </a:lnTo>
                  <a:lnTo>
                    <a:pt x="499237" y="526923"/>
                  </a:lnTo>
                  <a:lnTo>
                    <a:pt x="0" y="526923"/>
                  </a:lnTo>
                  <a:close/>
                </a:path>
              </a:pathLst>
            </a:custGeom>
            <a:blipFill rotWithShape="0">
              <a:blip r:embed="rId4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66" name="Group 79"/>
          <p:cNvGrpSpPr/>
          <p:nvPr/>
        </p:nvGrpSpPr>
        <p:grpSpPr>
          <a:xfrm>
            <a:off x="13468320" y="6039000"/>
            <a:ext cx="375120" cy="423720"/>
            <a:chOff x="13468320" y="6039000"/>
            <a:chExt cx="375120" cy="423720"/>
          </a:xfrm>
        </p:grpSpPr>
        <p:sp>
          <p:nvSpPr>
            <p:cNvPr id="267" name="Freeform 80"/>
            <p:cNvSpPr/>
            <p:nvPr/>
          </p:nvSpPr>
          <p:spPr>
            <a:xfrm>
              <a:off x="13468320" y="6060600"/>
              <a:ext cx="375120" cy="402120"/>
            </a:xfrm>
            <a:custGeom>
              <a:avLst/>
              <a:gdLst>
                <a:gd name="textAreaLeft" fmla="*/ 0 w 375120"/>
                <a:gd name="textAreaRight" fmla="*/ 375480 w 375120"/>
                <a:gd name="textAreaTop" fmla="*/ 0 h 402120"/>
                <a:gd name="textAreaBottom" fmla="*/ 402480 h 402120"/>
              </a:gdLst>
              <a:ahLst/>
              <a:rect l="textAreaLeft" t="textAreaTop" r="textAreaRight" b="textAreaBottom"/>
              <a:pathLst>
                <a:path w="499276" h="535503">
                  <a:moveTo>
                    <a:pt x="0" y="0"/>
                  </a:moveTo>
                  <a:lnTo>
                    <a:pt x="499276" y="0"/>
                  </a:lnTo>
                  <a:lnTo>
                    <a:pt x="499276" y="535503"/>
                  </a:lnTo>
                  <a:lnTo>
                    <a:pt x="0" y="535503"/>
                  </a:lnTo>
                  <a:close/>
                </a:path>
              </a:pathLst>
            </a:custGeom>
            <a:blipFill rotWithShape="0">
              <a:blip r:embed="rId4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68" name="TextBox 81"/>
            <p:cNvSpPr/>
            <p:nvPr/>
          </p:nvSpPr>
          <p:spPr>
            <a:xfrm>
              <a:off x="13468320" y="6039000"/>
              <a:ext cx="375120" cy="423720"/>
            </a:xfrm>
            <a:prstGeom prst="rect">
              <a:avLst/>
            </a:prstGeom>
            <a:noFill/>
            <a:ln w="0">
              <a:noFill/>
            </a:ln>
          </p:spPr>
          <p:style>
            <a:lnRef idx="0"/>
            <a:fillRef idx="0"/>
            <a:effectRef idx="0"/>
            <a:fontRef idx="minor"/>
          </p:style>
          <p:txBody>
            <a:bodyPr lIns="0" rIns="0" tIns="0" bIns="0" anchor="ctr">
              <a:noAutofit/>
            </a:bodyPr>
            <a:p>
              <a:pPr algn="ctr" defTabSz="914400">
                <a:lnSpc>
                  <a:spcPts val="2832"/>
                </a:lnSpc>
              </a:pPr>
              <a:r>
                <a:rPr b="1" lang="en-US" sz="2360" spc="-1" strike="noStrike">
                  <a:solidFill>
                    <a:srgbClr val="ffffff"/>
                  </a:solidFill>
                  <a:latin typeface="Poppins Bold"/>
                  <a:ea typeface="Poppins Bold"/>
                </a:rPr>
                <a:t>5</a:t>
              </a:r>
              <a:endParaRPr b="0" lang="fr-FR" sz="2360" spc="-1" strike="noStrike">
                <a:solidFill>
                  <a:srgbClr val="000000"/>
                </a:solidFill>
                <a:latin typeface="Arial"/>
              </a:endParaRPr>
            </a:p>
          </p:txBody>
        </p:sp>
      </p:grpSp>
      <p:grpSp>
        <p:nvGrpSpPr>
          <p:cNvPr id="269" name="Group 82"/>
          <p:cNvGrpSpPr/>
          <p:nvPr/>
        </p:nvGrpSpPr>
        <p:grpSpPr>
          <a:xfrm>
            <a:off x="13655880" y="3627360"/>
            <a:ext cx="2042280" cy="583560"/>
            <a:chOff x="13655880" y="3627360"/>
            <a:chExt cx="2042280" cy="583560"/>
          </a:xfrm>
        </p:grpSpPr>
        <p:sp>
          <p:nvSpPr>
            <p:cNvPr id="270" name="Freeform 83"/>
            <p:cNvSpPr/>
            <p:nvPr/>
          </p:nvSpPr>
          <p:spPr>
            <a:xfrm>
              <a:off x="13655880" y="3634560"/>
              <a:ext cx="2042280" cy="576360"/>
            </a:xfrm>
            <a:custGeom>
              <a:avLst/>
              <a:gdLst>
                <a:gd name="textAreaLeft" fmla="*/ 0 w 2042280"/>
                <a:gd name="textAreaRight" fmla="*/ 2042640 w 2042280"/>
                <a:gd name="textAreaTop" fmla="*/ 0 h 576360"/>
                <a:gd name="textAreaBottom" fmla="*/ 576720 h 576360"/>
              </a:gdLst>
              <a:ahLst/>
              <a:rect l="textAreaLeft" t="textAreaTop" r="textAreaRight" b="textAreaBottom"/>
              <a:pathLst>
                <a:path w="2716704" h="766864">
                  <a:moveTo>
                    <a:pt x="0" y="0"/>
                  </a:moveTo>
                  <a:lnTo>
                    <a:pt x="2716704" y="0"/>
                  </a:lnTo>
                  <a:lnTo>
                    <a:pt x="2716704" y="766864"/>
                  </a:lnTo>
                  <a:lnTo>
                    <a:pt x="0" y="766864"/>
                  </a:lnTo>
                  <a:close/>
                </a:path>
              </a:pathLst>
            </a:custGeom>
            <a:blipFill rotWithShape="0">
              <a:blip r:embed="rId4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1" name="TextBox 84"/>
            <p:cNvSpPr/>
            <p:nvPr/>
          </p:nvSpPr>
          <p:spPr>
            <a:xfrm>
              <a:off x="13655880" y="3627360"/>
              <a:ext cx="2042280" cy="583560"/>
            </a:xfrm>
            <a:prstGeom prst="rect">
              <a:avLst/>
            </a:prstGeom>
            <a:noFill/>
            <a:ln w="0">
              <a:noFill/>
            </a:ln>
          </p:spPr>
          <p:style>
            <a:lnRef idx="0"/>
            <a:fillRef idx="0"/>
            <a:effectRef idx="0"/>
            <a:fontRef idx="minor"/>
          </p:style>
          <p:txBody>
            <a:bodyPr lIns="0" rIns="0" tIns="0" bIns="0" anchor="ctr">
              <a:noAutofit/>
            </a:bodyPr>
            <a:p>
              <a:pPr algn="ctr" defTabSz="914400">
                <a:lnSpc>
                  <a:spcPts val="1715"/>
                </a:lnSpc>
              </a:pPr>
              <a:r>
                <a:rPr b="1" lang="en-US" sz="1500" spc="-1" strike="noStrike">
                  <a:solidFill>
                    <a:srgbClr val="000000"/>
                  </a:solidFill>
                  <a:latin typeface="Poppins Bold"/>
                  <a:ea typeface="Poppins Bold"/>
                </a:rPr>
                <a:t>Cadrage de la mission</a:t>
              </a:r>
              <a:endParaRPr b="0" lang="fr-FR" sz="1500" spc="-1" strike="noStrike">
                <a:solidFill>
                  <a:srgbClr val="000000"/>
                </a:solidFill>
                <a:latin typeface="Arial"/>
              </a:endParaRPr>
            </a:p>
          </p:txBody>
        </p:sp>
      </p:grpSp>
      <p:grpSp>
        <p:nvGrpSpPr>
          <p:cNvPr id="272" name="Group 85"/>
          <p:cNvGrpSpPr/>
          <p:nvPr/>
        </p:nvGrpSpPr>
        <p:grpSpPr>
          <a:xfrm>
            <a:off x="16673400" y="5718600"/>
            <a:ext cx="1500480" cy="583200"/>
            <a:chOff x="16673400" y="5718600"/>
            <a:chExt cx="1500480" cy="583200"/>
          </a:xfrm>
        </p:grpSpPr>
        <p:sp>
          <p:nvSpPr>
            <p:cNvPr id="273" name="Freeform 86"/>
            <p:cNvSpPr/>
            <p:nvPr/>
          </p:nvSpPr>
          <p:spPr>
            <a:xfrm>
              <a:off x="16673400" y="5725800"/>
              <a:ext cx="1500480" cy="576000"/>
            </a:xfrm>
            <a:custGeom>
              <a:avLst/>
              <a:gdLst>
                <a:gd name="textAreaLeft" fmla="*/ 0 w 1500480"/>
                <a:gd name="textAreaRight" fmla="*/ 1500840 w 1500480"/>
                <a:gd name="textAreaTop" fmla="*/ 0 h 576000"/>
                <a:gd name="textAreaBottom" fmla="*/ 576360 h 576000"/>
              </a:gdLst>
              <a:ahLst/>
              <a:rect l="textAreaLeft" t="textAreaTop" r="textAreaRight" b="textAreaBottom"/>
              <a:pathLst>
                <a:path w="1996225" h="766455">
                  <a:moveTo>
                    <a:pt x="0" y="0"/>
                  </a:moveTo>
                  <a:lnTo>
                    <a:pt x="1996225" y="0"/>
                  </a:lnTo>
                  <a:lnTo>
                    <a:pt x="1996225" y="766455"/>
                  </a:lnTo>
                  <a:lnTo>
                    <a:pt x="0" y="766455"/>
                  </a:lnTo>
                  <a:close/>
                </a:path>
              </a:pathLst>
            </a:custGeom>
            <a:blipFill rotWithShape="0">
              <a:blip r:embed="rId4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4" name="TextBox 87"/>
            <p:cNvSpPr/>
            <p:nvPr/>
          </p:nvSpPr>
          <p:spPr>
            <a:xfrm>
              <a:off x="16673400" y="5718600"/>
              <a:ext cx="1500480" cy="583200"/>
            </a:xfrm>
            <a:prstGeom prst="rect">
              <a:avLst/>
            </a:prstGeom>
            <a:noFill/>
            <a:ln w="0">
              <a:noFill/>
            </a:ln>
          </p:spPr>
          <p:style>
            <a:lnRef idx="0"/>
            <a:fillRef idx="0"/>
            <a:effectRef idx="0"/>
            <a:fontRef idx="minor"/>
          </p:style>
          <p:txBody>
            <a:bodyPr lIns="0" rIns="0" tIns="0" bIns="0" anchor="ctr">
              <a:noAutofit/>
            </a:bodyPr>
            <a:p>
              <a:pPr algn="ctr" defTabSz="914400">
                <a:lnSpc>
                  <a:spcPts val="1715"/>
                </a:lnSpc>
              </a:pPr>
              <a:r>
                <a:rPr b="1" lang="en-US" sz="1500" spc="-1" strike="noStrike">
                  <a:solidFill>
                    <a:srgbClr val="000000"/>
                  </a:solidFill>
                  <a:latin typeface="Poppins Bold"/>
                  <a:ea typeface="Poppins Bold"/>
                </a:rPr>
                <a:t>Planification et démarrage</a:t>
              </a:r>
              <a:endParaRPr b="0" lang="fr-FR" sz="1500" spc="-1" strike="noStrike">
                <a:solidFill>
                  <a:srgbClr val="000000"/>
                </a:solidFill>
                <a:latin typeface="Arial"/>
              </a:endParaRPr>
            </a:p>
          </p:txBody>
        </p:sp>
      </p:grpSp>
      <p:grpSp>
        <p:nvGrpSpPr>
          <p:cNvPr id="275" name="Group 88"/>
          <p:cNvGrpSpPr/>
          <p:nvPr/>
        </p:nvGrpSpPr>
        <p:grpSpPr>
          <a:xfrm>
            <a:off x="14759280" y="8390160"/>
            <a:ext cx="2042280" cy="583200"/>
            <a:chOff x="14759280" y="8390160"/>
            <a:chExt cx="2042280" cy="583200"/>
          </a:xfrm>
        </p:grpSpPr>
        <p:sp>
          <p:nvSpPr>
            <p:cNvPr id="276" name="Freeform 89"/>
            <p:cNvSpPr/>
            <p:nvPr/>
          </p:nvSpPr>
          <p:spPr>
            <a:xfrm>
              <a:off x="14759280" y="8397000"/>
              <a:ext cx="2042280" cy="576000"/>
            </a:xfrm>
            <a:custGeom>
              <a:avLst/>
              <a:gdLst>
                <a:gd name="textAreaLeft" fmla="*/ 0 w 2042280"/>
                <a:gd name="textAreaRight" fmla="*/ 2042640 w 2042280"/>
                <a:gd name="textAreaTop" fmla="*/ 0 h 576000"/>
                <a:gd name="textAreaBottom" fmla="*/ 576360 h 576000"/>
              </a:gdLst>
              <a:ahLst/>
              <a:rect l="textAreaLeft" t="textAreaTop" r="textAreaRight" b="textAreaBottom"/>
              <a:pathLst>
                <a:path w="2716704" h="766455">
                  <a:moveTo>
                    <a:pt x="0" y="0"/>
                  </a:moveTo>
                  <a:lnTo>
                    <a:pt x="2716704" y="0"/>
                  </a:lnTo>
                  <a:lnTo>
                    <a:pt x="2716704" y="766455"/>
                  </a:lnTo>
                  <a:lnTo>
                    <a:pt x="0" y="766455"/>
                  </a:lnTo>
                  <a:close/>
                </a:path>
              </a:pathLst>
            </a:custGeom>
            <a:blipFill rotWithShape="0">
              <a:blip r:embed="rId4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77" name="TextBox 90"/>
            <p:cNvSpPr/>
            <p:nvPr/>
          </p:nvSpPr>
          <p:spPr>
            <a:xfrm>
              <a:off x="14759280" y="8390160"/>
              <a:ext cx="2042280" cy="583200"/>
            </a:xfrm>
            <a:prstGeom prst="rect">
              <a:avLst/>
            </a:prstGeom>
            <a:noFill/>
            <a:ln w="0">
              <a:noFill/>
            </a:ln>
          </p:spPr>
          <p:style>
            <a:lnRef idx="0"/>
            <a:fillRef idx="0"/>
            <a:effectRef idx="0"/>
            <a:fontRef idx="minor"/>
          </p:style>
          <p:txBody>
            <a:bodyPr lIns="0" rIns="0" tIns="0" bIns="0" anchor="ctr">
              <a:noAutofit/>
            </a:bodyPr>
            <a:p>
              <a:pPr algn="ctr" defTabSz="914400">
                <a:lnSpc>
                  <a:spcPts val="1712"/>
                </a:lnSpc>
              </a:pPr>
              <a:r>
                <a:rPr b="1" lang="en-US" sz="1500" spc="-1" strike="noStrike">
                  <a:solidFill>
                    <a:srgbClr val="000000"/>
                  </a:solidFill>
                  <a:latin typeface="Poppins Bold"/>
                  <a:ea typeface="Poppins Bold"/>
                </a:rPr>
                <a:t>Suivi et contrôle</a:t>
              </a:r>
              <a:endParaRPr b="0" lang="fr-FR" sz="1500" spc="-1" strike="noStrike">
                <a:solidFill>
                  <a:srgbClr val="000000"/>
                </a:solidFill>
                <a:latin typeface="Arial"/>
              </a:endParaRPr>
            </a:p>
            <a:p>
              <a:pPr algn="ctr" defTabSz="914400">
                <a:lnSpc>
                  <a:spcPts val="1715"/>
                </a:lnSpc>
              </a:pPr>
              <a:r>
                <a:rPr b="1" lang="en-US" sz="1500" spc="-1" strike="noStrike">
                  <a:solidFill>
                    <a:srgbClr val="000000"/>
                  </a:solidFill>
                  <a:latin typeface="Poppins Bold"/>
                  <a:ea typeface="Poppins Bold"/>
                </a:rPr>
                <a:t>qualité</a:t>
              </a:r>
              <a:endParaRPr b="0" lang="fr-FR" sz="1500" spc="-1" strike="noStrike">
                <a:solidFill>
                  <a:srgbClr val="000000"/>
                </a:solidFill>
                <a:latin typeface="Arial"/>
              </a:endParaRPr>
            </a:p>
          </p:txBody>
        </p:sp>
      </p:grpSp>
      <p:grpSp>
        <p:nvGrpSpPr>
          <p:cNvPr id="278" name="Group 91"/>
          <p:cNvGrpSpPr/>
          <p:nvPr/>
        </p:nvGrpSpPr>
        <p:grpSpPr>
          <a:xfrm>
            <a:off x="12938040" y="8397000"/>
            <a:ext cx="1531800" cy="567000"/>
            <a:chOff x="12938040" y="8397000"/>
            <a:chExt cx="1531800" cy="567000"/>
          </a:xfrm>
        </p:grpSpPr>
        <p:sp>
          <p:nvSpPr>
            <p:cNvPr id="279" name="Freeform 92"/>
            <p:cNvSpPr/>
            <p:nvPr/>
          </p:nvSpPr>
          <p:spPr>
            <a:xfrm>
              <a:off x="12938040" y="8397000"/>
              <a:ext cx="1531800" cy="567000"/>
            </a:xfrm>
            <a:custGeom>
              <a:avLst/>
              <a:gdLst>
                <a:gd name="textAreaLeft" fmla="*/ 0 w 1531800"/>
                <a:gd name="textAreaRight" fmla="*/ 1532160 w 1531800"/>
                <a:gd name="textAreaTop" fmla="*/ 0 h 567000"/>
                <a:gd name="textAreaBottom" fmla="*/ 567360 h 567000"/>
              </a:gdLst>
              <a:ahLst/>
              <a:rect l="textAreaLeft" t="textAreaTop" r="textAreaRight" b="textAreaBottom"/>
              <a:pathLst>
                <a:path w="2037890" h="754659">
                  <a:moveTo>
                    <a:pt x="0" y="0"/>
                  </a:moveTo>
                  <a:lnTo>
                    <a:pt x="2037890" y="0"/>
                  </a:lnTo>
                  <a:lnTo>
                    <a:pt x="2037890" y="754659"/>
                  </a:lnTo>
                  <a:lnTo>
                    <a:pt x="0" y="754659"/>
                  </a:lnTo>
                  <a:close/>
                </a:path>
              </a:pathLst>
            </a:custGeom>
            <a:blipFill rotWithShape="0">
              <a:blip r:embed="rId4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0" name="TextBox 93"/>
            <p:cNvSpPr/>
            <p:nvPr/>
          </p:nvSpPr>
          <p:spPr>
            <a:xfrm>
              <a:off x="12938040" y="8397000"/>
              <a:ext cx="1531800" cy="567000"/>
            </a:xfrm>
            <a:prstGeom prst="rect">
              <a:avLst/>
            </a:prstGeom>
            <a:noFill/>
            <a:ln w="0">
              <a:noFill/>
            </a:ln>
          </p:spPr>
          <p:style>
            <a:lnRef idx="0"/>
            <a:fillRef idx="0"/>
            <a:effectRef idx="0"/>
            <a:fontRef idx="minor"/>
          </p:style>
          <p:txBody>
            <a:bodyPr lIns="0" rIns="0" tIns="0" bIns="0" anchor="ctr">
              <a:noAutofit/>
            </a:bodyPr>
            <a:p>
              <a:pPr algn="ctr" defTabSz="914400">
                <a:lnSpc>
                  <a:spcPts val="1636"/>
                </a:lnSpc>
              </a:pPr>
              <a:r>
                <a:rPr b="1" lang="en-US" sz="1500" spc="-1" strike="noStrike">
                  <a:solidFill>
                    <a:srgbClr val="000000"/>
                  </a:solidFill>
                  <a:latin typeface="Poppins Bold"/>
                  <a:ea typeface="Poppins Bold"/>
                </a:rPr>
                <a:t>Tests et déploiement</a:t>
              </a:r>
              <a:endParaRPr b="0" lang="fr-FR" sz="1500" spc="-1" strike="noStrike">
                <a:solidFill>
                  <a:srgbClr val="000000"/>
                </a:solidFill>
                <a:latin typeface="Arial"/>
              </a:endParaRPr>
            </a:p>
          </p:txBody>
        </p:sp>
      </p:grpSp>
      <p:grpSp>
        <p:nvGrpSpPr>
          <p:cNvPr id="281" name="Group 94"/>
          <p:cNvGrpSpPr/>
          <p:nvPr/>
        </p:nvGrpSpPr>
        <p:grpSpPr>
          <a:xfrm>
            <a:off x="10872360" y="5738760"/>
            <a:ext cx="1872000" cy="583560"/>
            <a:chOff x="10872360" y="5738760"/>
            <a:chExt cx="1872000" cy="583560"/>
          </a:xfrm>
        </p:grpSpPr>
        <p:sp>
          <p:nvSpPr>
            <p:cNvPr id="282" name="Freeform 95"/>
            <p:cNvSpPr/>
            <p:nvPr/>
          </p:nvSpPr>
          <p:spPr>
            <a:xfrm>
              <a:off x="10872360" y="5745960"/>
              <a:ext cx="1872000" cy="576360"/>
            </a:xfrm>
            <a:custGeom>
              <a:avLst/>
              <a:gdLst>
                <a:gd name="textAreaLeft" fmla="*/ 0 w 1872000"/>
                <a:gd name="textAreaRight" fmla="*/ 1872360 w 1872000"/>
                <a:gd name="textAreaTop" fmla="*/ 0 h 576360"/>
                <a:gd name="textAreaBottom" fmla="*/ 576720 h 576360"/>
              </a:gdLst>
              <a:ahLst/>
              <a:rect l="textAreaLeft" t="textAreaTop" r="textAreaRight" b="textAreaBottom"/>
              <a:pathLst>
                <a:path w="2490279" h="766864">
                  <a:moveTo>
                    <a:pt x="0" y="0"/>
                  </a:moveTo>
                  <a:lnTo>
                    <a:pt x="2490279" y="0"/>
                  </a:lnTo>
                  <a:lnTo>
                    <a:pt x="2490279" y="766864"/>
                  </a:lnTo>
                  <a:lnTo>
                    <a:pt x="0" y="766864"/>
                  </a:lnTo>
                  <a:close/>
                </a:path>
              </a:pathLst>
            </a:custGeom>
            <a:blipFill rotWithShape="0">
              <a:blip r:embed="rId4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3" name="TextBox 96"/>
            <p:cNvSpPr/>
            <p:nvPr/>
          </p:nvSpPr>
          <p:spPr>
            <a:xfrm>
              <a:off x="10872360" y="5738760"/>
              <a:ext cx="1872000" cy="583560"/>
            </a:xfrm>
            <a:prstGeom prst="rect">
              <a:avLst/>
            </a:prstGeom>
            <a:noFill/>
            <a:ln w="0">
              <a:noFill/>
            </a:ln>
          </p:spPr>
          <p:style>
            <a:lnRef idx="0"/>
            <a:fillRef idx="0"/>
            <a:effectRef idx="0"/>
            <a:fontRef idx="minor"/>
          </p:style>
          <p:txBody>
            <a:bodyPr lIns="0" rIns="0" tIns="0" bIns="0" anchor="ctr">
              <a:noAutofit/>
            </a:bodyPr>
            <a:p>
              <a:pPr algn="ctr" defTabSz="914400">
                <a:lnSpc>
                  <a:spcPts val="1715"/>
                </a:lnSpc>
              </a:pPr>
              <a:r>
                <a:rPr b="1" lang="en-US" sz="1500" spc="-1" strike="noStrike">
                  <a:solidFill>
                    <a:srgbClr val="000000"/>
                  </a:solidFill>
                  <a:latin typeface="Poppins Bold"/>
                  <a:ea typeface="Poppins Bold"/>
                </a:rPr>
                <a:t>Accompagnement post-déploiement</a:t>
              </a:r>
              <a:endParaRPr b="0" lang="fr-FR" sz="1500" spc="-1" strike="noStrike">
                <a:solidFill>
                  <a:srgbClr val="000000"/>
                </a:solidFill>
                <a:latin typeface="Arial"/>
              </a:endParaRPr>
            </a:p>
          </p:txBody>
        </p:sp>
      </p:grpSp>
      <p:grpSp>
        <p:nvGrpSpPr>
          <p:cNvPr id="284" name="Group 97"/>
          <p:cNvGrpSpPr/>
          <p:nvPr/>
        </p:nvGrpSpPr>
        <p:grpSpPr>
          <a:xfrm>
            <a:off x="17595360" y="9592560"/>
            <a:ext cx="386280" cy="538200"/>
            <a:chOff x="17595360" y="9592560"/>
            <a:chExt cx="386280" cy="538200"/>
          </a:xfrm>
        </p:grpSpPr>
        <p:sp>
          <p:nvSpPr>
            <p:cNvPr id="285" name="Freeform 98"/>
            <p:cNvSpPr/>
            <p:nvPr/>
          </p:nvSpPr>
          <p:spPr>
            <a:xfrm>
              <a:off x="17595360" y="9614160"/>
              <a:ext cx="386280" cy="516600"/>
            </a:xfrm>
            <a:custGeom>
              <a:avLst/>
              <a:gdLst>
                <a:gd name="textAreaLeft" fmla="*/ 0 w 386280"/>
                <a:gd name="textAreaRight" fmla="*/ 386640 w 386280"/>
                <a:gd name="textAreaTop" fmla="*/ 0 h 516600"/>
                <a:gd name="textAreaBottom" fmla="*/ 516960 h 516600"/>
              </a:gdLst>
              <a:ahLst/>
              <a:rect l="textAreaLeft" t="textAreaTop" r="textAreaRight" b="textAreaBottom"/>
              <a:pathLst>
                <a:path w="515598" h="689293">
                  <a:moveTo>
                    <a:pt x="0" y="0"/>
                  </a:moveTo>
                  <a:lnTo>
                    <a:pt x="515598" y="0"/>
                  </a:lnTo>
                  <a:lnTo>
                    <a:pt x="515598" y="689293"/>
                  </a:lnTo>
                  <a:lnTo>
                    <a:pt x="0" y="689293"/>
                  </a:lnTo>
                  <a:close/>
                </a:path>
              </a:pathLst>
            </a:custGeom>
            <a:blipFill rotWithShape="0">
              <a:blip r:embed="rId4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86" name="TextBox 99"/>
            <p:cNvSpPr/>
            <p:nvPr/>
          </p:nvSpPr>
          <p:spPr>
            <a:xfrm>
              <a:off x="17595360" y="9592560"/>
              <a:ext cx="38628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04</a:t>
              </a:r>
              <a:endParaRPr b="0" lang="fr-FR" sz="209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7" name="Group 2"/>
          <p:cNvGrpSpPr/>
          <p:nvPr/>
        </p:nvGrpSpPr>
        <p:grpSpPr>
          <a:xfrm>
            <a:off x="1044000" y="331560"/>
            <a:ext cx="16551000" cy="411120"/>
            <a:chOff x="1044000" y="331560"/>
            <a:chExt cx="16551000" cy="411120"/>
          </a:xfrm>
        </p:grpSpPr>
        <p:grpSp>
          <p:nvGrpSpPr>
            <p:cNvPr id="288" name="Group 3"/>
            <p:cNvGrpSpPr/>
            <p:nvPr/>
          </p:nvGrpSpPr>
          <p:grpSpPr>
            <a:xfrm>
              <a:off x="15797880" y="331560"/>
              <a:ext cx="1797120" cy="411120"/>
              <a:chOff x="15797880" y="331560"/>
              <a:chExt cx="1797120" cy="411120"/>
            </a:xfrm>
          </p:grpSpPr>
          <p:sp>
            <p:nvSpPr>
              <p:cNvPr id="289"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290" name="Group 5"/>
            <p:cNvGrpSpPr/>
            <p:nvPr/>
          </p:nvGrpSpPr>
          <p:grpSpPr>
            <a:xfrm>
              <a:off x="1044000" y="331560"/>
              <a:ext cx="1977480" cy="411120"/>
              <a:chOff x="1044000" y="331560"/>
              <a:chExt cx="1977480" cy="411120"/>
            </a:xfrm>
          </p:grpSpPr>
          <p:sp>
            <p:nvSpPr>
              <p:cNvPr id="291"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292" name="Group 7"/>
          <p:cNvGrpSpPr/>
          <p:nvPr/>
        </p:nvGrpSpPr>
        <p:grpSpPr>
          <a:xfrm>
            <a:off x="1028880" y="992880"/>
            <a:ext cx="10393920" cy="1157040"/>
            <a:chOff x="1028880" y="992880"/>
            <a:chExt cx="10393920" cy="1157040"/>
          </a:xfrm>
        </p:grpSpPr>
        <p:sp>
          <p:nvSpPr>
            <p:cNvPr id="293"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94"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295" name="Group 10"/>
          <p:cNvGrpSpPr/>
          <p:nvPr/>
        </p:nvGrpSpPr>
        <p:grpSpPr>
          <a:xfrm>
            <a:off x="1044000" y="2407320"/>
            <a:ext cx="12336840" cy="1072800"/>
            <a:chOff x="1044000" y="2407320"/>
            <a:chExt cx="12336840" cy="1072800"/>
          </a:xfrm>
        </p:grpSpPr>
        <p:sp>
          <p:nvSpPr>
            <p:cNvPr id="296" name="Freeform 11"/>
            <p:cNvSpPr/>
            <p:nvPr/>
          </p:nvSpPr>
          <p:spPr>
            <a:xfrm>
              <a:off x="1044000" y="2435760"/>
              <a:ext cx="12336840" cy="1044360"/>
            </a:xfrm>
            <a:custGeom>
              <a:avLst/>
              <a:gdLst>
                <a:gd name="textAreaLeft" fmla="*/ 0 w 12336840"/>
                <a:gd name="textAreaRight" fmla="*/ 12337200 w 12336840"/>
                <a:gd name="textAreaTop" fmla="*/ 0 h 1044360"/>
                <a:gd name="textAreaBottom" fmla="*/ 1044720 h 1044360"/>
              </a:gdLst>
              <a:ahLst/>
              <a:rect l="textAreaLeft" t="textAreaTop" r="textAreaRight" b="textAreaBottom"/>
              <a:pathLst>
                <a:path w="16449446" h="1392840">
                  <a:moveTo>
                    <a:pt x="0" y="0"/>
                  </a:moveTo>
                  <a:lnTo>
                    <a:pt x="16449446" y="0"/>
                  </a:lnTo>
                  <a:lnTo>
                    <a:pt x="16449446" y="1392840"/>
                  </a:lnTo>
                  <a:lnTo>
                    <a:pt x="0" y="1392840"/>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297" name="TextBox 12"/>
            <p:cNvSpPr/>
            <p:nvPr/>
          </p:nvSpPr>
          <p:spPr>
            <a:xfrm>
              <a:off x="1044000" y="2407320"/>
              <a:ext cx="1233684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Döhler Afrique de l’Ouest &amp; Afrique Centrale</a:t>
              </a:r>
              <a:endParaRPr b="0" lang="fr-FR" sz="4200" spc="-1" strike="noStrike">
                <a:solidFill>
                  <a:srgbClr val="000000"/>
                </a:solidFill>
                <a:latin typeface="Arial"/>
              </a:endParaRPr>
            </a:p>
          </p:txBody>
        </p:sp>
      </p:grpSp>
      <p:grpSp>
        <p:nvGrpSpPr>
          <p:cNvPr id="298" name="Group 13"/>
          <p:cNvGrpSpPr/>
          <p:nvPr/>
        </p:nvGrpSpPr>
        <p:grpSpPr>
          <a:xfrm>
            <a:off x="1044000" y="3859200"/>
            <a:ext cx="6322680" cy="5398920"/>
            <a:chOff x="1044000" y="3859200"/>
            <a:chExt cx="6322680" cy="5398920"/>
          </a:xfrm>
        </p:grpSpPr>
        <p:grpSp>
          <p:nvGrpSpPr>
            <p:cNvPr id="299" name="Group 14"/>
            <p:cNvGrpSpPr/>
            <p:nvPr/>
          </p:nvGrpSpPr>
          <p:grpSpPr>
            <a:xfrm>
              <a:off x="1194840" y="4295880"/>
              <a:ext cx="6171840" cy="4962240"/>
              <a:chOff x="1194840" y="4295880"/>
              <a:chExt cx="6171840" cy="4962240"/>
            </a:xfrm>
          </p:grpSpPr>
          <p:sp>
            <p:nvSpPr>
              <p:cNvPr id="300" name="Freeform 15"/>
              <p:cNvSpPr/>
              <p:nvPr/>
            </p:nvSpPr>
            <p:spPr>
              <a:xfrm>
                <a:off x="1194840" y="429588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9c4e0f"/>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301" name="Group 16"/>
            <p:cNvGrpSpPr/>
            <p:nvPr/>
          </p:nvGrpSpPr>
          <p:grpSpPr>
            <a:xfrm>
              <a:off x="1126800" y="4099320"/>
              <a:ext cx="6171840" cy="4962240"/>
              <a:chOff x="1126800" y="4099320"/>
              <a:chExt cx="6171840" cy="4962240"/>
            </a:xfrm>
          </p:grpSpPr>
          <p:sp>
            <p:nvSpPr>
              <p:cNvPr id="302" name="Freeform 17"/>
              <p:cNvSpPr/>
              <p:nvPr/>
            </p:nvSpPr>
            <p:spPr>
              <a:xfrm>
                <a:off x="1126800" y="409932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cc6614"/>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303" name="Group 18"/>
            <p:cNvGrpSpPr/>
            <p:nvPr/>
          </p:nvGrpSpPr>
          <p:grpSpPr>
            <a:xfrm>
              <a:off x="1044000" y="3859200"/>
              <a:ext cx="6171840" cy="4962240"/>
              <a:chOff x="1044000" y="3859200"/>
              <a:chExt cx="6171840" cy="4962240"/>
            </a:xfrm>
          </p:grpSpPr>
          <p:sp>
            <p:nvSpPr>
              <p:cNvPr id="304" name="Freeform 19"/>
              <p:cNvSpPr/>
              <p:nvPr/>
            </p:nvSpPr>
            <p:spPr>
              <a:xfrm>
                <a:off x="1044000" y="385920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fef6e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305" name="Group 20"/>
          <p:cNvGrpSpPr/>
          <p:nvPr/>
        </p:nvGrpSpPr>
        <p:grpSpPr>
          <a:xfrm>
            <a:off x="17595360" y="9592560"/>
            <a:ext cx="351720" cy="538200"/>
            <a:chOff x="17595360" y="9592560"/>
            <a:chExt cx="351720" cy="538200"/>
          </a:xfrm>
        </p:grpSpPr>
        <p:sp>
          <p:nvSpPr>
            <p:cNvPr id="306" name="Freeform 2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07" name="TextBox 2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05</a:t>
              </a:r>
              <a:endParaRPr b="0" lang="fr-FR" sz="2090" spc="-1" strike="noStrike">
                <a:solidFill>
                  <a:srgbClr val="000000"/>
                </a:solidFill>
                <a:latin typeface="Arial"/>
              </a:endParaRPr>
            </a:p>
          </p:txBody>
        </p:sp>
      </p:grpSp>
      <p:grpSp>
        <p:nvGrpSpPr>
          <p:cNvPr id="308" name="Group 23"/>
          <p:cNvGrpSpPr/>
          <p:nvPr/>
        </p:nvGrpSpPr>
        <p:grpSpPr>
          <a:xfrm>
            <a:off x="1455480" y="6257520"/>
            <a:ext cx="5499720" cy="1991880"/>
            <a:chOff x="1455480" y="6257520"/>
            <a:chExt cx="5499720" cy="1991880"/>
          </a:xfrm>
        </p:grpSpPr>
        <p:sp>
          <p:nvSpPr>
            <p:cNvPr id="309" name="Freeform 24"/>
            <p:cNvSpPr/>
            <p:nvPr/>
          </p:nvSpPr>
          <p:spPr>
            <a:xfrm>
              <a:off x="1455480" y="6307560"/>
              <a:ext cx="5499720" cy="1941840"/>
            </a:xfrm>
            <a:custGeom>
              <a:avLst/>
              <a:gdLst>
                <a:gd name="textAreaLeft" fmla="*/ 0 w 5499720"/>
                <a:gd name="textAreaRight" fmla="*/ 5500080 w 5499720"/>
                <a:gd name="textAreaTop" fmla="*/ 0 h 1941840"/>
                <a:gd name="textAreaBottom" fmla="*/ 1942200 h 1941840"/>
              </a:gdLst>
              <a:ahLst/>
              <a:rect l="textAreaLeft" t="textAreaTop" r="textAreaRight" b="textAreaBottom"/>
              <a:pathLst>
                <a:path w="7333488" h="2589784">
                  <a:moveTo>
                    <a:pt x="0" y="0"/>
                  </a:moveTo>
                  <a:lnTo>
                    <a:pt x="7333488" y="0"/>
                  </a:lnTo>
                  <a:lnTo>
                    <a:pt x="7333488" y="2589784"/>
                  </a:lnTo>
                  <a:lnTo>
                    <a:pt x="0" y="2589784"/>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10" name="TextBox 25"/>
            <p:cNvSpPr/>
            <p:nvPr/>
          </p:nvSpPr>
          <p:spPr>
            <a:xfrm>
              <a:off x="1455480" y="6257520"/>
              <a:ext cx="5499720" cy="1991880"/>
            </a:xfrm>
            <a:prstGeom prst="rect">
              <a:avLst/>
            </a:prstGeom>
            <a:noFill/>
            <a:ln w="0">
              <a:noFill/>
            </a:ln>
          </p:spPr>
          <p:style>
            <a:lnRef idx="0"/>
            <a:fillRef idx="0"/>
            <a:effectRef idx="0"/>
            <a:fontRef idx="minor"/>
          </p:style>
          <p:txBody>
            <a:bodyPr lIns="0" rIns="0" tIns="0" bIns="0" anchor="ctr">
              <a:noAutofit/>
            </a:bodyPr>
            <a:p>
              <a:pPr algn="ctr" defTabSz="914400">
                <a:lnSpc>
                  <a:spcPts val="2880"/>
                </a:lnSpc>
                <a:tabLst>
                  <a:tab algn="l" pos="0"/>
                </a:tabLst>
              </a:pPr>
              <a:r>
                <a:rPr b="0" lang="en-US" sz="2000" spc="-1" strike="noStrike">
                  <a:solidFill>
                    <a:srgbClr val="000000"/>
                  </a:solidFill>
                  <a:latin typeface="Poppins"/>
                  <a:ea typeface="Poppins"/>
                </a:rPr>
                <a:t>Producteur, distributeur et fournisseur mondial d’ingrédients naturels et de systèmes d’ingrédients, notamment des additifs alimentaires, destinés aux industries agroalimentaires.</a:t>
              </a:r>
              <a:endParaRPr b="0" lang="fr-FR" sz="2000" spc="-1" strike="noStrike">
                <a:solidFill>
                  <a:srgbClr val="000000"/>
                </a:solidFill>
                <a:latin typeface="Arial"/>
              </a:endParaRPr>
            </a:p>
          </p:txBody>
        </p:sp>
      </p:grpSp>
      <p:sp>
        <p:nvSpPr>
          <p:cNvPr id="311" name="Freeform 26"/>
          <p:cNvSpPr/>
          <p:nvPr/>
        </p:nvSpPr>
        <p:spPr>
          <a:xfrm>
            <a:off x="2537280" y="4867560"/>
            <a:ext cx="2716200" cy="1154160"/>
          </a:xfrm>
          <a:custGeom>
            <a:avLst/>
            <a:gdLst>
              <a:gd name="textAreaLeft" fmla="*/ 0 w 2716200"/>
              <a:gd name="textAreaRight" fmla="*/ 2716560 w 2716200"/>
              <a:gd name="textAreaTop" fmla="*/ 0 h 1154160"/>
              <a:gd name="textAreaBottom" fmla="*/ 1154520 h 1154160"/>
            </a:gdLst>
            <a:ahLst/>
            <a:rect l="textAreaLeft" t="textAreaTop" r="textAreaRight" b="textAreaBottom"/>
            <a:pathLst>
              <a:path w="2716596" h="1154371">
                <a:moveTo>
                  <a:pt x="0" y="0"/>
                </a:moveTo>
                <a:lnTo>
                  <a:pt x="2716597" y="0"/>
                </a:lnTo>
                <a:lnTo>
                  <a:pt x="2716597" y="1154372"/>
                </a:lnTo>
                <a:lnTo>
                  <a:pt x="0" y="1154372"/>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312" name="Group 27"/>
          <p:cNvGrpSpPr/>
          <p:nvPr/>
        </p:nvGrpSpPr>
        <p:grpSpPr>
          <a:xfrm>
            <a:off x="8131320" y="3838680"/>
            <a:ext cx="9463680" cy="1409400"/>
            <a:chOff x="8131320" y="3838680"/>
            <a:chExt cx="9463680" cy="1409400"/>
          </a:xfrm>
        </p:grpSpPr>
        <p:sp>
          <p:nvSpPr>
            <p:cNvPr id="313" name="Freeform 28"/>
            <p:cNvSpPr/>
            <p:nvPr/>
          </p:nvSpPr>
          <p:spPr>
            <a:xfrm>
              <a:off x="8131320" y="3867480"/>
              <a:ext cx="9463680" cy="1380600"/>
            </a:xfrm>
            <a:custGeom>
              <a:avLst/>
              <a:gdLst>
                <a:gd name="textAreaLeft" fmla="*/ 0 w 9463680"/>
                <a:gd name="textAreaRight" fmla="*/ 9464040 w 9463680"/>
                <a:gd name="textAreaTop" fmla="*/ 0 h 1380600"/>
                <a:gd name="textAreaBottom" fmla="*/ 1380960 h 1380600"/>
              </a:gdLst>
              <a:ahLst/>
              <a:rect l="textAreaLeft" t="textAreaTop" r="textAreaRight" b="textAreaBottom"/>
              <a:pathLst>
                <a:path w="12618720" h="1841268">
                  <a:moveTo>
                    <a:pt x="0" y="0"/>
                  </a:moveTo>
                  <a:lnTo>
                    <a:pt x="12618720" y="0"/>
                  </a:lnTo>
                  <a:lnTo>
                    <a:pt x="12618720" y="1841268"/>
                  </a:lnTo>
                  <a:lnTo>
                    <a:pt x="0" y="1841268"/>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14" name="TextBox 29"/>
            <p:cNvSpPr/>
            <p:nvPr/>
          </p:nvSpPr>
          <p:spPr>
            <a:xfrm>
              <a:off x="8131320" y="3838680"/>
              <a:ext cx="9463680" cy="1409040"/>
            </a:xfrm>
            <a:prstGeom prst="rect">
              <a:avLst/>
            </a:prstGeom>
            <a:noFill/>
            <a:ln w="0">
              <a:noFill/>
            </a:ln>
          </p:spPr>
          <p:style>
            <a:lnRef idx="0"/>
            <a:fillRef idx="0"/>
            <a:effectRef idx="0"/>
            <a:fontRef idx="minor"/>
          </p:style>
          <p:txBody>
            <a:bodyPr lIns="0" rIns="0" tIns="0" bIns="0" anchor="ctr">
              <a:noAutofit/>
            </a:bodyPr>
            <a:p>
              <a:pPr algn="just" defTabSz="914400">
                <a:lnSpc>
                  <a:spcPts val="2455"/>
                </a:lnSpc>
                <a:tabLst>
                  <a:tab algn="l" pos="0"/>
                </a:tabLst>
              </a:pPr>
              <a:r>
                <a:rPr b="1" lang="en-US" sz="1900" spc="-1" strike="noStrike">
                  <a:solidFill>
                    <a:srgbClr val="000000"/>
                  </a:solidFill>
                  <a:latin typeface="Poppins Bold"/>
                  <a:ea typeface="Poppins Bold"/>
                </a:rPr>
                <a:t>Contexte </a:t>
              </a:r>
              <a:r>
                <a:rPr b="0" lang="en-US" sz="1900" spc="-1" strike="noStrike">
                  <a:solidFill>
                    <a:srgbClr val="000000"/>
                  </a:solidFill>
                  <a:latin typeface="Poppins"/>
                  <a:ea typeface="Poppins"/>
                </a:rPr>
                <a:t>: Présent dans 22 pays et piloté depuis 7 bureaux, avec des entités juridiques distinctes et autonomes. Döhler n’avait pas d’outil centralisé à l’échelle régionale pour les recettes, les stocks, les RH et le contrôle d’accès. Tout le pilotage se faisait via des fichiers Excel.</a:t>
              </a:r>
              <a:endParaRPr b="0" lang="fr-FR" sz="1900" spc="-1" strike="noStrike">
                <a:solidFill>
                  <a:srgbClr val="000000"/>
                </a:solidFill>
                <a:latin typeface="Arial"/>
              </a:endParaRPr>
            </a:p>
          </p:txBody>
        </p:sp>
      </p:grpSp>
      <p:grpSp>
        <p:nvGrpSpPr>
          <p:cNvPr id="315" name="Group 30"/>
          <p:cNvGrpSpPr/>
          <p:nvPr/>
        </p:nvGrpSpPr>
        <p:grpSpPr>
          <a:xfrm>
            <a:off x="8490600" y="6680520"/>
            <a:ext cx="1428120" cy="478440"/>
            <a:chOff x="8490600" y="6680520"/>
            <a:chExt cx="1428120" cy="478440"/>
          </a:xfrm>
        </p:grpSpPr>
        <p:sp>
          <p:nvSpPr>
            <p:cNvPr id="316" name="Freeform 31"/>
            <p:cNvSpPr/>
            <p:nvPr/>
          </p:nvSpPr>
          <p:spPr>
            <a:xfrm>
              <a:off x="8490600" y="6707520"/>
              <a:ext cx="1428120" cy="451440"/>
            </a:xfrm>
            <a:custGeom>
              <a:avLst/>
              <a:gdLst>
                <a:gd name="textAreaLeft" fmla="*/ 0 w 1428120"/>
                <a:gd name="textAreaRight" fmla="*/ 1428480 w 1428120"/>
                <a:gd name="textAreaTop" fmla="*/ 0 h 451440"/>
                <a:gd name="textAreaBottom" fmla="*/ 451800 h 451440"/>
              </a:gdLst>
              <a:ahLst/>
              <a:rect l="textAreaLeft" t="textAreaTop" r="textAreaRight" b="textAreaBottom"/>
              <a:pathLst>
                <a:path w="1502502" h="475138">
                  <a:moveTo>
                    <a:pt x="0" y="0"/>
                  </a:moveTo>
                  <a:lnTo>
                    <a:pt x="1502502" y="0"/>
                  </a:lnTo>
                  <a:lnTo>
                    <a:pt x="1502502" y="475138"/>
                  </a:lnTo>
                  <a:lnTo>
                    <a:pt x="0" y="475138"/>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17" name="TextBox 32"/>
            <p:cNvSpPr/>
            <p:nvPr/>
          </p:nvSpPr>
          <p:spPr>
            <a:xfrm>
              <a:off x="8490600" y="6680520"/>
              <a:ext cx="142812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Résultats</a:t>
              </a:r>
              <a:endParaRPr b="0" lang="fr-FR" sz="1840" spc="-1" strike="noStrike">
                <a:solidFill>
                  <a:srgbClr val="000000"/>
                </a:solidFill>
                <a:latin typeface="Arial"/>
              </a:endParaRPr>
            </a:p>
          </p:txBody>
        </p:sp>
      </p:grpSp>
      <p:sp>
        <p:nvSpPr>
          <p:cNvPr id="318" name="TextBox 33"/>
          <p:cNvSpPr/>
          <p:nvPr/>
        </p:nvSpPr>
        <p:spPr>
          <a:xfrm>
            <a:off x="8670960" y="7130880"/>
            <a:ext cx="87260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Référentiel unique : Agents, sites et entités centralisés</a:t>
            </a:r>
            <a:endParaRPr b="0" lang="fr-FR" sz="1840" spc="-1" strike="noStrike">
              <a:solidFill>
                <a:srgbClr val="000000"/>
              </a:solidFill>
              <a:latin typeface="Arial"/>
            </a:endParaRPr>
          </a:p>
        </p:txBody>
      </p:sp>
      <p:grpSp>
        <p:nvGrpSpPr>
          <p:cNvPr id="319" name="Group 34"/>
          <p:cNvGrpSpPr/>
          <p:nvPr/>
        </p:nvGrpSpPr>
        <p:grpSpPr>
          <a:xfrm>
            <a:off x="8499240" y="7253280"/>
            <a:ext cx="79920" cy="79920"/>
            <a:chOff x="8499240" y="7253280"/>
            <a:chExt cx="79920" cy="79920"/>
          </a:xfrm>
        </p:grpSpPr>
        <p:sp>
          <p:nvSpPr>
            <p:cNvPr id="320" name="Freeform 35"/>
            <p:cNvSpPr/>
            <p:nvPr/>
          </p:nvSpPr>
          <p:spPr>
            <a:xfrm>
              <a:off x="8499240" y="72532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321" name="TextBox 36"/>
          <p:cNvSpPr/>
          <p:nvPr/>
        </p:nvSpPr>
        <p:spPr>
          <a:xfrm>
            <a:off x="8672400" y="7502760"/>
            <a:ext cx="872712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Vision régionale : Recettes et stocks consolidés sur 22 pays</a:t>
            </a:r>
            <a:endParaRPr b="0" lang="fr-FR" sz="1840" spc="-1" strike="noStrike">
              <a:solidFill>
                <a:srgbClr val="000000"/>
              </a:solidFill>
              <a:latin typeface="Arial"/>
            </a:endParaRPr>
          </a:p>
        </p:txBody>
      </p:sp>
      <p:grpSp>
        <p:nvGrpSpPr>
          <p:cNvPr id="322" name="Group 37"/>
          <p:cNvGrpSpPr/>
          <p:nvPr/>
        </p:nvGrpSpPr>
        <p:grpSpPr>
          <a:xfrm>
            <a:off x="8499600" y="7625160"/>
            <a:ext cx="79920" cy="79920"/>
            <a:chOff x="8499600" y="7625160"/>
            <a:chExt cx="79920" cy="79920"/>
          </a:xfrm>
        </p:grpSpPr>
        <p:sp>
          <p:nvSpPr>
            <p:cNvPr id="323" name="Freeform 38"/>
            <p:cNvSpPr/>
            <p:nvPr/>
          </p:nvSpPr>
          <p:spPr>
            <a:xfrm>
              <a:off x="8499600" y="762516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324" name="TextBox 39"/>
          <p:cNvSpPr/>
          <p:nvPr/>
        </p:nvSpPr>
        <p:spPr>
          <a:xfrm>
            <a:off x="8681760" y="7875720"/>
            <a:ext cx="87458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Mobilité simplifiée : Droits d’accès adaptés automatiquement</a:t>
            </a:r>
            <a:endParaRPr b="0" lang="fr-FR" sz="1840" spc="-1" strike="noStrike">
              <a:solidFill>
                <a:srgbClr val="000000"/>
              </a:solidFill>
              <a:latin typeface="Arial"/>
            </a:endParaRPr>
          </a:p>
        </p:txBody>
      </p:sp>
      <p:grpSp>
        <p:nvGrpSpPr>
          <p:cNvPr id="325" name="Group 40"/>
          <p:cNvGrpSpPr/>
          <p:nvPr/>
        </p:nvGrpSpPr>
        <p:grpSpPr>
          <a:xfrm>
            <a:off x="8490600" y="7998480"/>
            <a:ext cx="79920" cy="79920"/>
            <a:chOff x="8490600" y="7998480"/>
            <a:chExt cx="79920" cy="79920"/>
          </a:xfrm>
        </p:grpSpPr>
        <p:sp>
          <p:nvSpPr>
            <p:cNvPr id="326" name="Freeform 41"/>
            <p:cNvSpPr/>
            <p:nvPr/>
          </p:nvSpPr>
          <p:spPr>
            <a:xfrm>
              <a:off x="8490600" y="79984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327" name="TextBox 42"/>
          <p:cNvSpPr/>
          <p:nvPr/>
        </p:nvSpPr>
        <p:spPr>
          <a:xfrm>
            <a:off x="8671320" y="8249040"/>
            <a:ext cx="87656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Suivi centralisé : 54 utilisateurs et 7 bureaux sur une plateforme unique</a:t>
            </a:r>
            <a:endParaRPr b="0" lang="fr-FR" sz="1840" spc="-1" strike="noStrike">
              <a:solidFill>
                <a:srgbClr val="000000"/>
              </a:solidFill>
              <a:latin typeface="Arial"/>
            </a:endParaRPr>
          </a:p>
        </p:txBody>
      </p:sp>
      <p:grpSp>
        <p:nvGrpSpPr>
          <p:cNvPr id="328" name="Group 43"/>
          <p:cNvGrpSpPr/>
          <p:nvPr/>
        </p:nvGrpSpPr>
        <p:grpSpPr>
          <a:xfrm>
            <a:off x="8499600" y="8371440"/>
            <a:ext cx="79920" cy="79920"/>
            <a:chOff x="8499600" y="8371440"/>
            <a:chExt cx="79920" cy="79920"/>
          </a:xfrm>
        </p:grpSpPr>
        <p:sp>
          <p:nvSpPr>
            <p:cNvPr id="329" name="Freeform 44"/>
            <p:cNvSpPr/>
            <p:nvPr/>
          </p:nvSpPr>
          <p:spPr>
            <a:xfrm>
              <a:off x="8499600" y="837144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330" name="TextBox 45"/>
          <p:cNvSpPr/>
          <p:nvPr/>
        </p:nvSpPr>
        <p:spPr>
          <a:xfrm>
            <a:off x="8672400" y="8612640"/>
            <a:ext cx="8727120" cy="60228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Logistique intégrée : Expéditions des commandes connectées aux  transporteurs internationaux (DHL, UPS)</a:t>
            </a:r>
            <a:endParaRPr b="0" lang="fr-FR" sz="1840" spc="-1" strike="noStrike">
              <a:solidFill>
                <a:srgbClr val="000000"/>
              </a:solidFill>
              <a:latin typeface="Arial"/>
            </a:endParaRPr>
          </a:p>
        </p:txBody>
      </p:sp>
      <p:grpSp>
        <p:nvGrpSpPr>
          <p:cNvPr id="331" name="Group 46"/>
          <p:cNvGrpSpPr/>
          <p:nvPr/>
        </p:nvGrpSpPr>
        <p:grpSpPr>
          <a:xfrm>
            <a:off x="8499600" y="8880480"/>
            <a:ext cx="79920" cy="79920"/>
            <a:chOff x="8499600" y="8880480"/>
            <a:chExt cx="79920" cy="79920"/>
          </a:xfrm>
        </p:grpSpPr>
        <p:sp>
          <p:nvSpPr>
            <p:cNvPr id="332" name="Freeform 47"/>
            <p:cNvSpPr/>
            <p:nvPr/>
          </p:nvSpPr>
          <p:spPr>
            <a:xfrm>
              <a:off x="8499600" y="88804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grpSp>
        <p:nvGrpSpPr>
          <p:cNvPr id="333" name="Group 48"/>
          <p:cNvGrpSpPr/>
          <p:nvPr/>
        </p:nvGrpSpPr>
        <p:grpSpPr>
          <a:xfrm>
            <a:off x="8452440" y="5322960"/>
            <a:ext cx="8970480" cy="478440"/>
            <a:chOff x="8452440" y="5322960"/>
            <a:chExt cx="8970480" cy="478440"/>
          </a:xfrm>
        </p:grpSpPr>
        <p:sp>
          <p:nvSpPr>
            <p:cNvPr id="334" name="Freeform 49"/>
            <p:cNvSpPr/>
            <p:nvPr/>
          </p:nvSpPr>
          <p:spPr>
            <a:xfrm>
              <a:off x="8452440" y="5349960"/>
              <a:ext cx="8970480" cy="451440"/>
            </a:xfrm>
            <a:custGeom>
              <a:avLst/>
              <a:gdLst>
                <a:gd name="textAreaLeft" fmla="*/ 0 w 8970480"/>
                <a:gd name="textAreaRight" fmla="*/ 8970840 w 8970480"/>
                <a:gd name="textAreaTop" fmla="*/ 0 h 451440"/>
                <a:gd name="textAreaBottom" fmla="*/ 451800 h 451440"/>
              </a:gdLst>
              <a:ahLst/>
              <a:rect l="textAreaLeft" t="textAreaTop" r="textAreaRight" b="textAreaBottom"/>
              <a:pathLst>
                <a:path w="9434862" h="475138">
                  <a:moveTo>
                    <a:pt x="0" y="0"/>
                  </a:moveTo>
                  <a:lnTo>
                    <a:pt x="9434862" y="0"/>
                  </a:lnTo>
                  <a:lnTo>
                    <a:pt x="9434862" y="475138"/>
                  </a:lnTo>
                  <a:lnTo>
                    <a:pt x="0" y="475138"/>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35" name="TextBox 50"/>
            <p:cNvSpPr/>
            <p:nvPr/>
          </p:nvSpPr>
          <p:spPr>
            <a:xfrm>
              <a:off x="8452440" y="5322960"/>
              <a:ext cx="897048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Mission</a:t>
              </a:r>
              <a:endParaRPr b="0" lang="fr-FR" sz="1840" spc="-1" strike="noStrike">
                <a:solidFill>
                  <a:srgbClr val="000000"/>
                </a:solidFill>
                <a:latin typeface="Arial"/>
              </a:endParaRPr>
            </a:p>
          </p:txBody>
        </p:sp>
      </p:grpSp>
      <p:grpSp>
        <p:nvGrpSpPr>
          <p:cNvPr id="336" name="Group 51"/>
          <p:cNvGrpSpPr/>
          <p:nvPr/>
        </p:nvGrpSpPr>
        <p:grpSpPr>
          <a:xfrm>
            <a:off x="8452440" y="5737320"/>
            <a:ext cx="8951760" cy="807120"/>
            <a:chOff x="8452440" y="5737320"/>
            <a:chExt cx="8951760" cy="807120"/>
          </a:xfrm>
        </p:grpSpPr>
        <p:sp>
          <p:nvSpPr>
            <p:cNvPr id="337" name="Freeform 52"/>
            <p:cNvSpPr/>
            <p:nvPr/>
          </p:nvSpPr>
          <p:spPr>
            <a:xfrm>
              <a:off x="8452440" y="5764680"/>
              <a:ext cx="8951760" cy="779760"/>
            </a:xfrm>
            <a:custGeom>
              <a:avLst/>
              <a:gdLst>
                <a:gd name="textAreaLeft" fmla="*/ 0 w 8951760"/>
                <a:gd name="textAreaRight" fmla="*/ 8952120 w 8951760"/>
                <a:gd name="textAreaTop" fmla="*/ 0 h 779760"/>
                <a:gd name="textAreaBottom" fmla="*/ 780120 h 779760"/>
              </a:gdLst>
              <a:ahLst/>
              <a:rect l="textAreaLeft" t="textAreaTop" r="textAreaRight" b="textAreaBottom"/>
              <a:pathLst>
                <a:path w="9415268" h="820557">
                  <a:moveTo>
                    <a:pt x="0" y="0"/>
                  </a:moveTo>
                  <a:lnTo>
                    <a:pt x="9415268" y="0"/>
                  </a:lnTo>
                  <a:lnTo>
                    <a:pt x="9415268" y="820557"/>
                  </a:lnTo>
                  <a:lnTo>
                    <a:pt x="0" y="820557"/>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338" name="TextBox 53"/>
            <p:cNvSpPr/>
            <p:nvPr/>
          </p:nvSpPr>
          <p:spPr>
            <a:xfrm>
              <a:off x="8452440" y="5737320"/>
              <a:ext cx="8951760" cy="80712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0" lang="en-US" sz="1840" spc="-1" strike="noStrike">
                  <a:solidFill>
                    <a:srgbClr val="000000"/>
                  </a:solidFill>
                  <a:latin typeface="Poppins"/>
                  <a:ea typeface="Poppins"/>
                </a:rPr>
                <a:t>Un système de gestion conçu sur mesure, de zéro, pour piloter les activités du groupe dans 22 pays et gérer le contrôle d’accès à ses bureaux.</a:t>
              </a:r>
              <a:endParaRPr b="0" lang="fr-FR" sz="1840" spc="-1" strike="noStrike">
                <a:solidFill>
                  <a:srgbClr val="000000"/>
                </a:solidFill>
                <a:latin typeface="Arial"/>
              </a:endParaRPr>
            </a:p>
          </p:txBody>
        </p:sp>
      </p:grpSp>
      <p:sp>
        <p:nvSpPr>
          <p:cNvPr id="339" name="Freeform 54"/>
          <p:cNvSpPr/>
          <p:nvPr/>
        </p:nvSpPr>
        <p:spPr>
          <a:xfrm>
            <a:off x="8131320" y="5428440"/>
            <a:ext cx="225360" cy="3009960"/>
          </a:xfrm>
          <a:custGeom>
            <a:avLst/>
            <a:gdLst>
              <a:gd name="textAreaLeft" fmla="*/ 0 w 225360"/>
              <a:gd name="textAreaRight" fmla="*/ 225720 w 225360"/>
              <a:gd name="textAreaTop" fmla="*/ 0 h 3009960"/>
              <a:gd name="textAreaBottom" fmla="*/ 3010320 h 3009960"/>
            </a:gdLst>
            <a:ahLst/>
            <a:rect l="textAreaLeft" t="textAreaTop" r="textAreaRight" b="textAreaBottom"/>
            <a:pathLst>
              <a:path w="225781" h="3010407">
                <a:moveTo>
                  <a:pt x="0" y="0"/>
                </a:moveTo>
                <a:lnTo>
                  <a:pt x="225781" y="0"/>
                </a:lnTo>
                <a:lnTo>
                  <a:pt x="225781" y="3010407"/>
                </a:lnTo>
                <a:lnTo>
                  <a:pt x="0" y="3010407"/>
                </a:lnTo>
                <a:lnTo>
                  <a:pt x="0" y="0"/>
                </a:lnTo>
                <a:close/>
              </a:path>
            </a:pathLst>
          </a:custGeom>
          <a:blipFill rotWithShape="0">
            <a:blip r:embed="rId11">
              <a:extLst>
                <a:ext uri="{96DAC541-7B7A-43D3-8B79-37D633B846F1}">
                  <asvg:svgBlip xmlns:asvg="http://schemas.microsoft.com/office/drawing/2016/SVG/main" r:embed="rId12"/>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40" name="Group 2"/>
          <p:cNvGrpSpPr/>
          <p:nvPr/>
        </p:nvGrpSpPr>
        <p:grpSpPr>
          <a:xfrm>
            <a:off x="-817920" y="-457920"/>
            <a:ext cx="19878120" cy="11179080"/>
            <a:chOff x="-817920" y="-457920"/>
            <a:chExt cx="19878120" cy="11179080"/>
          </a:xfrm>
        </p:grpSpPr>
        <p:sp>
          <p:nvSpPr>
            <p:cNvPr id="341" name="Freeform 3"/>
            <p:cNvSpPr/>
            <p:nvPr/>
          </p:nvSpPr>
          <p:spPr>
            <a:xfrm>
              <a:off x="-817920" y="-457920"/>
              <a:ext cx="19878120" cy="11179080"/>
            </a:xfrm>
            <a:custGeom>
              <a:avLst/>
              <a:gdLst>
                <a:gd name="textAreaLeft" fmla="*/ 0 w 19878120"/>
                <a:gd name="textAreaRight" fmla="*/ 19878480 w 19878120"/>
                <a:gd name="textAreaTop" fmla="*/ 0 h 11179080"/>
                <a:gd name="textAreaBottom" fmla="*/ 11179440 h 1117908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42" name="Group 4"/>
          <p:cNvGrpSpPr/>
          <p:nvPr/>
        </p:nvGrpSpPr>
        <p:grpSpPr>
          <a:xfrm>
            <a:off x="1028880" y="4049640"/>
            <a:ext cx="16566120" cy="2164320"/>
            <a:chOff x="1028880" y="4049640"/>
            <a:chExt cx="16566120" cy="2164320"/>
          </a:xfrm>
        </p:grpSpPr>
        <p:grpSp>
          <p:nvGrpSpPr>
            <p:cNvPr id="343" name="Group 5"/>
            <p:cNvGrpSpPr/>
            <p:nvPr/>
          </p:nvGrpSpPr>
          <p:grpSpPr>
            <a:xfrm>
              <a:off x="1063080" y="4055040"/>
              <a:ext cx="4708080" cy="2158920"/>
              <a:chOff x="1063080" y="4055040"/>
              <a:chExt cx="4708080" cy="2158920"/>
            </a:xfrm>
          </p:grpSpPr>
          <p:sp>
            <p:nvSpPr>
              <p:cNvPr id="344" name="Freeform 6"/>
              <p:cNvSpPr/>
              <p:nvPr/>
            </p:nvSpPr>
            <p:spPr>
              <a:xfrm>
                <a:off x="1063080" y="405504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45" name="Group 7"/>
            <p:cNvGrpSpPr/>
            <p:nvPr/>
          </p:nvGrpSpPr>
          <p:grpSpPr>
            <a:xfrm>
              <a:off x="1028880" y="4049640"/>
              <a:ext cx="4742640" cy="47160"/>
              <a:chOff x="1028880" y="4049640"/>
              <a:chExt cx="4742640" cy="47160"/>
            </a:xfrm>
          </p:grpSpPr>
          <p:sp>
            <p:nvSpPr>
              <p:cNvPr id="346" name="Freeform 8"/>
              <p:cNvSpPr/>
              <p:nvPr/>
            </p:nvSpPr>
            <p:spPr>
              <a:xfrm>
                <a:off x="1028880" y="404964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347" name="Group 9"/>
            <p:cNvGrpSpPr/>
            <p:nvPr/>
          </p:nvGrpSpPr>
          <p:grpSpPr>
            <a:xfrm>
              <a:off x="12824640" y="4062960"/>
              <a:ext cx="4770360" cy="2150640"/>
              <a:chOff x="12824640" y="4062960"/>
              <a:chExt cx="4770360" cy="2150640"/>
            </a:xfrm>
          </p:grpSpPr>
          <p:sp>
            <p:nvSpPr>
              <p:cNvPr id="348" name="Freeform 10"/>
              <p:cNvSpPr/>
              <p:nvPr/>
            </p:nvSpPr>
            <p:spPr>
              <a:xfrm>
                <a:off x="12824640" y="4062960"/>
                <a:ext cx="4770360" cy="2150640"/>
              </a:xfrm>
              <a:custGeom>
                <a:avLst/>
                <a:gdLst>
                  <a:gd name="textAreaLeft" fmla="*/ 0 w 4770360"/>
                  <a:gd name="textAreaRight" fmla="*/ 4770720 w 4770360"/>
                  <a:gd name="textAreaTop" fmla="*/ 0 h 2150640"/>
                  <a:gd name="textAreaBottom" fmla="*/ 2151000 h 2150640"/>
                </a:gdLst>
                <a:ahLst/>
                <a:rect l="textAreaLeft" t="textAreaTop" r="textAreaRight" b="textAreaBottom"/>
                <a:pathLst>
                  <a:path w="6958440" h="3137432">
                    <a:moveTo>
                      <a:pt x="0" y="0"/>
                    </a:moveTo>
                    <a:lnTo>
                      <a:pt x="6958440" y="0"/>
                    </a:lnTo>
                    <a:lnTo>
                      <a:pt x="6958440" y="3137432"/>
                    </a:lnTo>
                    <a:lnTo>
                      <a:pt x="0" y="3137432"/>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49" name="Group 11"/>
            <p:cNvGrpSpPr/>
            <p:nvPr/>
          </p:nvGrpSpPr>
          <p:grpSpPr>
            <a:xfrm>
              <a:off x="6866640" y="4062960"/>
              <a:ext cx="4742640" cy="2150640"/>
              <a:chOff x="6866640" y="4062960"/>
              <a:chExt cx="4742640" cy="2150640"/>
            </a:xfrm>
          </p:grpSpPr>
          <p:sp>
            <p:nvSpPr>
              <p:cNvPr id="350" name="Freeform 12"/>
              <p:cNvSpPr/>
              <p:nvPr/>
            </p:nvSpPr>
            <p:spPr>
              <a:xfrm>
                <a:off x="6866640" y="406296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351" name="Group 13"/>
          <p:cNvGrpSpPr/>
          <p:nvPr/>
        </p:nvGrpSpPr>
        <p:grpSpPr>
          <a:xfrm>
            <a:off x="15797880" y="335520"/>
            <a:ext cx="1797120" cy="411120"/>
            <a:chOff x="15797880" y="335520"/>
            <a:chExt cx="1797120" cy="411120"/>
          </a:xfrm>
        </p:grpSpPr>
        <p:sp>
          <p:nvSpPr>
            <p:cNvPr id="352" name="Freeform 14"/>
            <p:cNvSpPr/>
            <p:nvPr/>
          </p:nvSpPr>
          <p:spPr>
            <a:xfrm>
              <a:off x="15797880" y="33552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637282" h="603758">
                  <a:moveTo>
                    <a:pt x="0" y="0"/>
                  </a:moveTo>
                  <a:lnTo>
                    <a:pt x="2637282" y="0"/>
                  </a:lnTo>
                  <a:lnTo>
                    <a:pt x="2637282" y="603758"/>
                  </a:lnTo>
                  <a:lnTo>
                    <a:pt x="0" y="6037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53" name="Group 15"/>
          <p:cNvGrpSpPr/>
          <p:nvPr/>
        </p:nvGrpSpPr>
        <p:grpSpPr>
          <a:xfrm>
            <a:off x="1063080" y="335520"/>
            <a:ext cx="1958400" cy="407160"/>
            <a:chOff x="1063080" y="335520"/>
            <a:chExt cx="1958400" cy="407160"/>
          </a:xfrm>
        </p:grpSpPr>
        <p:sp>
          <p:nvSpPr>
            <p:cNvPr id="354" name="Freeform 16"/>
            <p:cNvSpPr/>
            <p:nvPr/>
          </p:nvSpPr>
          <p:spPr>
            <a:xfrm>
              <a:off x="1063080" y="335520"/>
              <a:ext cx="1958400" cy="407160"/>
            </a:xfrm>
            <a:custGeom>
              <a:avLst/>
              <a:gdLst>
                <a:gd name="textAreaLeft" fmla="*/ 0 w 1958400"/>
                <a:gd name="textAreaRight" fmla="*/ 1958760 w 1958400"/>
                <a:gd name="textAreaTop" fmla="*/ 0 h 407160"/>
                <a:gd name="textAreaBottom" fmla="*/ 407520 h 40716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55" name="Group 17"/>
          <p:cNvGrpSpPr/>
          <p:nvPr/>
        </p:nvGrpSpPr>
        <p:grpSpPr>
          <a:xfrm>
            <a:off x="1044000" y="992880"/>
            <a:ext cx="8505360" cy="1157040"/>
            <a:chOff x="1044000" y="992880"/>
            <a:chExt cx="8505360" cy="1157040"/>
          </a:xfrm>
        </p:grpSpPr>
        <p:sp>
          <p:nvSpPr>
            <p:cNvPr id="356" name="Freeform 18"/>
            <p:cNvSpPr/>
            <p:nvPr/>
          </p:nvSpPr>
          <p:spPr>
            <a:xfrm>
              <a:off x="1044000" y="1028880"/>
              <a:ext cx="8505360" cy="1121040"/>
            </a:xfrm>
            <a:custGeom>
              <a:avLst/>
              <a:gdLst>
                <a:gd name="textAreaLeft" fmla="*/ 0 w 8505360"/>
                <a:gd name="textAreaRight" fmla="*/ 8505720 w 8505360"/>
                <a:gd name="textAreaTop" fmla="*/ 0 h 1121040"/>
                <a:gd name="textAreaBottom" fmla="*/ 1121400 h 1121040"/>
              </a:gdLst>
              <a:ahLst/>
              <a:rect l="textAreaLeft" t="textAreaTop" r="textAreaRight" b="textAreaBottom"/>
              <a:pathLst>
                <a:path w="11341170" h="1495044">
                  <a:moveTo>
                    <a:pt x="0" y="0"/>
                  </a:moveTo>
                  <a:lnTo>
                    <a:pt x="11341170" y="0"/>
                  </a:lnTo>
                  <a:lnTo>
                    <a:pt x="11341170" y="1495044"/>
                  </a:lnTo>
                  <a:lnTo>
                    <a:pt x="0" y="1495044"/>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57" name="TextBox 19"/>
            <p:cNvSpPr/>
            <p:nvPr/>
          </p:nvSpPr>
          <p:spPr>
            <a:xfrm>
              <a:off x="1044000" y="992880"/>
              <a:ext cx="850536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358" name="Group 20"/>
          <p:cNvGrpSpPr/>
          <p:nvPr/>
        </p:nvGrpSpPr>
        <p:grpSpPr>
          <a:xfrm>
            <a:off x="1028880" y="2275560"/>
            <a:ext cx="16566120" cy="1072800"/>
            <a:chOff x="1028880" y="2275560"/>
            <a:chExt cx="16566120" cy="1072800"/>
          </a:xfrm>
        </p:grpSpPr>
        <p:sp>
          <p:nvSpPr>
            <p:cNvPr id="359" name="Freeform 21"/>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60" name="TextBox 22"/>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ffffff"/>
                  </a:solidFill>
                  <a:latin typeface="Poppins Bold"/>
                  <a:ea typeface="Poppins Bold"/>
                </a:rPr>
                <a:t>Döhler : Notre démarche projet</a:t>
              </a:r>
              <a:endParaRPr b="0" lang="fr-FR" sz="4200" spc="-1" strike="noStrike">
                <a:solidFill>
                  <a:srgbClr val="000000"/>
                </a:solidFill>
                <a:latin typeface="Arial"/>
              </a:endParaRPr>
            </a:p>
          </p:txBody>
        </p:sp>
      </p:grpSp>
      <p:grpSp>
        <p:nvGrpSpPr>
          <p:cNvPr id="361" name="Group 23"/>
          <p:cNvGrpSpPr/>
          <p:nvPr/>
        </p:nvGrpSpPr>
        <p:grpSpPr>
          <a:xfrm>
            <a:off x="17595360" y="9592560"/>
            <a:ext cx="351720" cy="538200"/>
            <a:chOff x="17595360" y="9592560"/>
            <a:chExt cx="351720" cy="538200"/>
          </a:xfrm>
        </p:grpSpPr>
        <p:sp>
          <p:nvSpPr>
            <p:cNvPr id="362" name="Freeform 24"/>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63" name="TextBox 25"/>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06</a:t>
              </a:r>
              <a:endParaRPr b="0" lang="fr-FR" sz="2090" spc="-1" strike="noStrike">
                <a:solidFill>
                  <a:srgbClr val="000000"/>
                </a:solidFill>
                <a:latin typeface="Arial"/>
              </a:endParaRPr>
            </a:p>
          </p:txBody>
        </p:sp>
      </p:grpSp>
      <p:grpSp>
        <p:nvGrpSpPr>
          <p:cNvPr id="364" name="Group 26"/>
          <p:cNvGrpSpPr/>
          <p:nvPr/>
        </p:nvGrpSpPr>
        <p:grpSpPr>
          <a:xfrm>
            <a:off x="12824640" y="4049640"/>
            <a:ext cx="4770360" cy="82800"/>
            <a:chOff x="12824640" y="4049640"/>
            <a:chExt cx="4770360" cy="82800"/>
          </a:xfrm>
        </p:grpSpPr>
        <p:sp>
          <p:nvSpPr>
            <p:cNvPr id="365" name="Freeform 27"/>
            <p:cNvSpPr/>
            <p:nvPr/>
          </p:nvSpPr>
          <p:spPr>
            <a:xfrm>
              <a:off x="12824640" y="4049640"/>
              <a:ext cx="4770360" cy="82800"/>
            </a:xfrm>
            <a:custGeom>
              <a:avLst/>
              <a:gdLst>
                <a:gd name="textAreaLeft" fmla="*/ 0 w 4770360"/>
                <a:gd name="textAreaRight" fmla="*/ 4770720 w 4770360"/>
                <a:gd name="textAreaTop" fmla="*/ 0 h 82800"/>
                <a:gd name="textAreaBottom" fmla="*/ 83160 h 82800"/>
              </a:gdLst>
              <a:ahLst/>
              <a:rect l="textAreaLeft" t="textAreaTop" r="textAreaRight" b="textAreaBottom"/>
              <a:pathLst>
                <a:path w="5248656" h="91440">
                  <a:moveTo>
                    <a:pt x="0" y="0"/>
                  </a:moveTo>
                  <a:lnTo>
                    <a:pt x="5248656" y="0"/>
                  </a:lnTo>
                  <a:lnTo>
                    <a:pt x="5248656" y="91440"/>
                  </a:lnTo>
                  <a:lnTo>
                    <a:pt x="0" y="91440"/>
                  </a:lnTo>
                  <a:close/>
                </a:path>
              </a:pathLst>
            </a:custGeom>
            <a:solidFill>
              <a:srgbClr val="0072ce"/>
            </a:solidFill>
            <a:ln w="0">
              <a:noFill/>
            </a:ln>
          </p:spPr>
          <p:style>
            <a:lnRef idx="0"/>
            <a:fillRef idx="0"/>
            <a:effectRef idx="0"/>
            <a:fontRef idx="minor"/>
          </p:style>
          <p:txBody>
            <a:bodyPr lIns="90000" rIns="90000" tIns="38160" bIns="38160" anchor="t">
              <a:noAutofit/>
            </a:bodyPr>
            <a:p>
              <a:endParaRPr b="0" lang="fr-FR" sz="1800" spc="-1" strike="noStrike">
                <a:solidFill>
                  <a:srgbClr val="ffffff"/>
                </a:solidFill>
                <a:latin typeface="Arial"/>
              </a:endParaRPr>
            </a:p>
          </p:txBody>
        </p:sp>
      </p:grpSp>
      <p:grpSp>
        <p:nvGrpSpPr>
          <p:cNvPr id="366" name="Group 28"/>
          <p:cNvGrpSpPr/>
          <p:nvPr/>
        </p:nvGrpSpPr>
        <p:grpSpPr>
          <a:xfrm>
            <a:off x="6881760" y="4049640"/>
            <a:ext cx="4742640" cy="82440"/>
            <a:chOff x="6881760" y="4049640"/>
            <a:chExt cx="4742640" cy="82440"/>
          </a:xfrm>
        </p:grpSpPr>
        <p:sp>
          <p:nvSpPr>
            <p:cNvPr id="367" name="Freeform 29"/>
            <p:cNvSpPr/>
            <p:nvPr/>
          </p:nvSpPr>
          <p:spPr>
            <a:xfrm>
              <a:off x="6881760" y="4049640"/>
              <a:ext cx="4742640" cy="82440"/>
            </a:xfrm>
            <a:custGeom>
              <a:avLst/>
              <a:gdLst>
                <a:gd name="textAreaLeft" fmla="*/ 0 w 4742640"/>
                <a:gd name="textAreaRight" fmla="*/ 4743000 w 4742640"/>
                <a:gd name="textAreaTop" fmla="*/ 0 h 82440"/>
                <a:gd name="textAreaBottom" fmla="*/ 82800 h 82440"/>
              </a:gdLst>
              <a:ahLst/>
              <a:rect l="textAreaLeft" t="textAreaTop" r="textAreaRight" b="textAreaBottom"/>
              <a:pathLst>
                <a:path w="5248656" h="91440">
                  <a:moveTo>
                    <a:pt x="0" y="0"/>
                  </a:moveTo>
                  <a:lnTo>
                    <a:pt x="5248656" y="0"/>
                  </a:lnTo>
                  <a:lnTo>
                    <a:pt x="5248656" y="91440"/>
                  </a:lnTo>
                  <a:lnTo>
                    <a:pt x="0" y="91440"/>
                  </a:lnTo>
                  <a:close/>
                </a:path>
              </a:pathLst>
            </a:custGeom>
            <a:solidFill>
              <a:srgbClr val="f07817"/>
            </a:solidFill>
            <a:ln w="0">
              <a:noFill/>
            </a:ln>
          </p:spPr>
          <p:style>
            <a:lnRef idx="0"/>
            <a:fillRef idx="0"/>
            <a:effectRef idx="0"/>
            <a:fontRef idx="minor"/>
          </p:style>
          <p:txBody>
            <a:bodyPr lIns="90000" rIns="90000" tIns="37800" bIns="37800" anchor="t">
              <a:noAutofit/>
            </a:bodyPr>
            <a:p>
              <a:endParaRPr b="0" lang="fr-FR" sz="1800" spc="-1" strike="noStrike">
                <a:solidFill>
                  <a:srgbClr val="ffffff"/>
                </a:solidFill>
                <a:latin typeface="Arial"/>
              </a:endParaRPr>
            </a:p>
          </p:txBody>
        </p:sp>
      </p:grpSp>
      <p:grpSp>
        <p:nvGrpSpPr>
          <p:cNvPr id="368" name="Group 30"/>
          <p:cNvGrpSpPr/>
          <p:nvPr/>
        </p:nvGrpSpPr>
        <p:grpSpPr>
          <a:xfrm>
            <a:off x="989280" y="7063560"/>
            <a:ext cx="4708080" cy="2158920"/>
            <a:chOff x="989280" y="7063560"/>
            <a:chExt cx="4708080" cy="2158920"/>
          </a:xfrm>
        </p:grpSpPr>
        <p:sp>
          <p:nvSpPr>
            <p:cNvPr id="369" name="Freeform 31"/>
            <p:cNvSpPr/>
            <p:nvPr/>
          </p:nvSpPr>
          <p:spPr>
            <a:xfrm>
              <a:off x="989280" y="706356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70" name="Group 32"/>
          <p:cNvGrpSpPr/>
          <p:nvPr/>
        </p:nvGrpSpPr>
        <p:grpSpPr>
          <a:xfrm>
            <a:off x="954720" y="7063560"/>
            <a:ext cx="4742640" cy="47160"/>
            <a:chOff x="954720" y="7063560"/>
            <a:chExt cx="4742640" cy="47160"/>
          </a:xfrm>
        </p:grpSpPr>
        <p:sp>
          <p:nvSpPr>
            <p:cNvPr id="371" name="Freeform 33"/>
            <p:cNvSpPr/>
            <p:nvPr/>
          </p:nvSpPr>
          <p:spPr>
            <a:xfrm>
              <a:off x="954720" y="706356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f07817"/>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372" name="Group 34"/>
          <p:cNvGrpSpPr/>
          <p:nvPr/>
        </p:nvGrpSpPr>
        <p:grpSpPr>
          <a:xfrm>
            <a:off x="12750480" y="7071480"/>
            <a:ext cx="4770360" cy="2150640"/>
            <a:chOff x="12750480" y="7071480"/>
            <a:chExt cx="4770360" cy="2150640"/>
          </a:xfrm>
        </p:grpSpPr>
        <p:sp>
          <p:nvSpPr>
            <p:cNvPr id="373" name="Freeform 35"/>
            <p:cNvSpPr/>
            <p:nvPr/>
          </p:nvSpPr>
          <p:spPr>
            <a:xfrm>
              <a:off x="12750480" y="7071480"/>
              <a:ext cx="4770360" cy="2150640"/>
            </a:xfrm>
            <a:custGeom>
              <a:avLst/>
              <a:gdLst>
                <a:gd name="textAreaLeft" fmla="*/ 0 w 4770360"/>
                <a:gd name="textAreaRight" fmla="*/ 4770720 w 4770360"/>
                <a:gd name="textAreaTop" fmla="*/ 0 h 2150640"/>
                <a:gd name="textAreaBottom" fmla="*/ 2151000 h 2150640"/>
              </a:gdLst>
              <a:ahLst/>
              <a:rect l="textAreaLeft" t="textAreaTop" r="textAreaRight" b="textAreaBottom"/>
              <a:pathLst>
                <a:path w="6958440" h="3137432">
                  <a:moveTo>
                    <a:pt x="0" y="0"/>
                  </a:moveTo>
                  <a:lnTo>
                    <a:pt x="6958440" y="0"/>
                  </a:lnTo>
                  <a:lnTo>
                    <a:pt x="6958440" y="3137432"/>
                  </a:lnTo>
                  <a:lnTo>
                    <a:pt x="0" y="3137432"/>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74" name="Group 36"/>
          <p:cNvGrpSpPr/>
          <p:nvPr/>
        </p:nvGrpSpPr>
        <p:grpSpPr>
          <a:xfrm>
            <a:off x="6792840" y="7071480"/>
            <a:ext cx="4742640" cy="2150640"/>
            <a:chOff x="6792840" y="7071480"/>
            <a:chExt cx="4742640" cy="2150640"/>
          </a:xfrm>
        </p:grpSpPr>
        <p:sp>
          <p:nvSpPr>
            <p:cNvPr id="375" name="Freeform 37"/>
            <p:cNvSpPr/>
            <p:nvPr/>
          </p:nvSpPr>
          <p:spPr>
            <a:xfrm>
              <a:off x="6792840" y="707148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376" name="Group 38"/>
          <p:cNvGrpSpPr/>
          <p:nvPr/>
        </p:nvGrpSpPr>
        <p:grpSpPr>
          <a:xfrm>
            <a:off x="6792840" y="7063560"/>
            <a:ext cx="4742640" cy="47160"/>
            <a:chOff x="6792840" y="7063560"/>
            <a:chExt cx="4742640" cy="47160"/>
          </a:xfrm>
        </p:grpSpPr>
        <p:sp>
          <p:nvSpPr>
            <p:cNvPr id="377" name="Freeform 39"/>
            <p:cNvSpPr/>
            <p:nvPr/>
          </p:nvSpPr>
          <p:spPr>
            <a:xfrm>
              <a:off x="6792840" y="706356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378" name="Group 40"/>
          <p:cNvGrpSpPr/>
          <p:nvPr/>
        </p:nvGrpSpPr>
        <p:grpSpPr>
          <a:xfrm>
            <a:off x="12750480" y="7071480"/>
            <a:ext cx="4770360" cy="47160"/>
            <a:chOff x="12750480" y="7071480"/>
            <a:chExt cx="4770360" cy="47160"/>
          </a:xfrm>
        </p:grpSpPr>
        <p:sp>
          <p:nvSpPr>
            <p:cNvPr id="379" name="Freeform 41"/>
            <p:cNvSpPr/>
            <p:nvPr/>
          </p:nvSpPr>
          <p:spPr>
            <a:xfrm>
              <a:off x="12750480" y="7071480"/>
              <a:ext cx="4770360" cy="47160"/>
            </a:xfrm>
            <a:custGeom>
              <a:avLst/>
              <a:gdLst>
                <a:gd name="textAreaLeft" fmla="*/ 0 w 4770360"/>
                <a:gd name="textAreaRight" fmla="*/ 4770720 w 4770360"/>
                <a:gd name="textAreaTop" fmla="*/ 0 h 47160"/>
                <a:gd name="textAreaBottom" fmla="*/ 47520 h 47160"/>
              </a:gdLst>
              <a:ahLst/>
              <a:rect l="textAreaLeft" t="textAreaTop" r="textAreaRight" b="textAreaBottom"/>
              <a:pathLst>
                <a:path w="5279592" h="52704">
                  <a:moveTo>
                    <a:pt x="0" y="0"/>
                  </a:moveTo>
                  <a:lnTo>
                    <a:pt x="5279592" y="0"/>
                  </a:lnTo>
                  <a:lnTo>
                    <a:pt x="5279592" y="52704"/>
                  </a:lnTo>
                  <a:lnTo>
                    <a:pt x="0" y="52704"/>
                  </a:lnTo>
                  <a:close/>
                </a:path>
              </a:pathLst>
            </a:custGeom>
            <a:solidFill>
              <a:srgbClr val="f07817"/>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380" name="Group 42"/>
          <p:cNvGrpSpPr/>
          <p:nvPr/>
        </p:nvGrpSpPr>
        <p:grpSpPr>
          <a:xfrm>
            <a:off x="1361880" y="4491720"/>
            <a:ext cx="3962880" cy="1243440"/>
            <a:chOff x="1361880" y="4491720"/>
            <a:chExt cx="3962880" cy="1243440"/>
          </a:xfrm>
        </p:grpSpPr>
        <p:sp>
          <p:nvSpPr>
            <p:cNvPr id="381" name="Freeform 43"/>
            <p:cNvSpPr/>
            <p:nvPr/>
          </p:nvSpPr>
          <p:spPr>
            <a:xfrm>
              <a:off x="1361880" y="452808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2" name="TextBox 44"/>
            <p:cNvSpPr/>
            <p:nvPr/>
          </p:nvSpPr>
          <p:spPr>
            <a:xfrm>
              <a:off x="1361880" y="449172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Analyse du contexte, de l'organisation et des processus métiers propres à chaque bureau</a:t>
              </a:r>
              <a:endParaRPr b="0" lang="fr-FR" sz="2100" spc="-1" strike="noStrike">
                <a:solidFill>
                  <a:srgbClr val="000000"/>
                </a:solidFill>
                <a:latin typeface="Arial"/>
              </a:endParaRPr>
            </a:p>
          </p:txBody>
        </p:sp>
      </p:grpSp>
      <p:grpSp>
        <p:nvGrpSpPr>
          <p:cNvPr id="383" name="Group 45"/>
          <p:cNvGrpSpPr/>
          <p:nvPr/>
        </p:nvGrpSpPr>
        <p:grpSpPr>
          <a:xfrm>
            <a:off x="1361880" y="7507080"/>
            <a:ext cx="3962880" cy="1243440"/>
            <a:chOff x="1361880" y="7507080"/>
            <a:chExt cx="3962880" cy="1243440"/>
          </a:xfrm>
        </p:grpSpPr>
        <p:sp>
          <p:nvSpPr>
            <p:cNvPr id="384" name="Freeform 46"/>
            <p:cNvSpPr/>
            <p:nvPr/>
          </p:nvSpPr>
          <p:spPr>
            <a:xfrm>
              <a:off x="1361880" y="7543080"/>
              <a:ext cx="3962880" cy="1207440"/>
            </a:xfrm>
            <a:custGeom>
              <a:avLst/>
              <a:gdLst>
                <a:gd name="textAreaLeft" fmla="*/ 0 w 3962880"/>
                <a:gd name="textAreaRight" fmla="*/ 3963240 w 3962880"/>
                <a:gd name="textAreaTop" fmla="*/ 0 h 1207440"/>
                <a:gd name="textAreaBottom" fmla="*/ 1207800 h 1207440"/>
              </a:gdLst>
              <a:ahLst/>
              <a:rect l="textAreaLeft" t="textAreaTop" r="textAreaRight" b="textAreaBottom"/>
              <a:pathLst>
                <a:path w="4168318" h="1270119">
                  <a:moveTo>
                    <a:pt x="0" y="0"/>
                  </a:moveTo>
                  <a:lnTo>
                    <a:pt x="4168318" y="0"/>
                  </a:lnTo>
                  <a:lnTo>
                    <a:pt x="4168318" y="1270119"/>
                  </a:lnTo>
                  <a:lnTo>
                    <a:pt x="0" y="1270119"/>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5" name="TextBox 47"/>
            <p:cNvSpPr/>
            <p:nvPr/>
          </p:nvSpPr>
          <p:spPr>
            <a:xfrm>
              <a:off x="1361880" y="750708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0"/>
                </a:lnSpc>
                <a:tabLst>
                  <a:tab algn="l" pos="0"/>
                </a:tabLst>
              </a:pPr>
              <a:r>
                <a:rPr b="0" lang="en-US" sz="2100" spc="-1" strike="noStrike">
                  <a:solidFill>
                    <a:srgbClr val="000000"/>
                  </a:solidFill>
                  <a:latin typeface="Poppins"/>
                  <a:ea typeface="Poppins"/>
                </a:rPr>
                <a:t>Mise en service du MVP en 2020, déploiement progressif et formation des équipes de chaque filiale</a:t>
              </a:r>
              <a:endParaRPr b="0" lang="fr-FR" sz="2100" spc="-1" strike="noStrike">
                <a:solidFill>
                  <a:srgbClr val="000000"/>
                </a:solidFill>
                <a:latin typeface="Arial"/>
              </a:endParaRPr>
            </a:p>
          </p:txBody>
        </p:sp>
      </p:grpSp>
      <p:grpSp>
        <p:nvGrpSpPr>
          <p:cNvPr id="386" name="Group 48"/>
          <p:cNvGrpSpPr/>
          <p:nvPr/>
        </p:nvGrpSpPr>
        <p:grpSpPr>
          <a:xfrm>
            <a:off x="7242480" y="7507080"/>
            <a:ext cx="3962880" cy="1243440"/>
            <a:chOff x="7242480" y="7507080"/>
            <a:chExt cx="3962880" cy="1243440"/>
          </a:xfrm>
        </p:grpSpPr>
        <p:sp>
          <p:nvSpPr>
            <p:cNvPr id="387" name="Freeform 49"/>
            <p:cNvSpPr/>
            <p:nvPr/>
          </p:nvSpPr>
          <p:spPr>
            <a:xfrm>
              <a:off x="7242480" y="754344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88" name="TextBox 50"/>
            <p:cNvSpPr/>
            <p:nvPr/>
          </p:nvSpPr>
          <p:spPr>
            <a:xfrm>
              <a:off x="7242480" y="750708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Enrichissement du système au fil des besoins : nouveaux modules métiers et nouveaux bureaux intégrés</a:t>
              </a:r>
              <a:endParaRPr b="0" lang="fr-FR" sz="2100" spc="-1" strike="noStrike">
                <a:solidFill>
                  <a:srgbClr val="000000"/>
                </a:solidFill>
                <a:latin typeface="Arial"/>
              </a:endParaRPr>
            </a:p>
          </p:txBody>
        </p:sp>
      </p:grpSp>
      <p:grpSp>
        <p:nvGrpSpPr>
          <p:cNvPr id="389" name="Group 51"/>
          <p:cNvGrpSpPr/>
          <p:nvPr/>
        </p:nvGrpSpPr>
        <p:grpSpPr>
          <a:xfrm>
            <a:off x="13228200" y="7335720"/>
            <a:ext cx="3962880" cy="1586160"/>
            <a:chOff x="13228200" y="7335720"/>
            <a:chExt cx="3962880" cy="1586160"/>
          </a:xfrm>
        </p:grpSpPr>
        <p:sp>
          <p:nvSpPr>
            <p:cNvPr id="390" name="Freeform 52"/>
            <p:cNvSpPr/>
            <p:nvPr/>
          </p:nvSpPr>
          <p:spPr>
            <a:xfrm>
              <a:off x="13228200" y="7371720"/>
              <a:ext cx="3962880" cy="1550160"/>
            </a:xfrm>
            <a:custGeom>
              <a:avLst/>
              <a:gdLst>
                <a:gd name="textAreaLeft" fmla="*/ 0 w 3962880"/>
                <a:gd name="textAreaRight" fmla="*/ 3963240 w 3962880"/>
                <a:gd name="textAreaTop" fmla="*/ 0 h 1550160"/>
                <a:gd name="textAreaBottom" fmla="*/ 1550520 h 1550160"/>
              </a:gdLst>
              <a:ahLst/>
              <a:rect l="textAreaLeft" t="textAreaTop" r="textAreaRight" b="textAreaBottom"/>
              <a:pathLst>
                <a:path w="4168318" h="1630567">
                  <a:moveTo>
                    <a:pt x="0" y="0"/>
                  </a:moveTo>
                  <a:lnTo>
                    <a:pt x="4168318" y="0"/>
                  </a:lnTo>
                  <a:lnTo>
                    <a:pt x="4168318" y="1630567"/>
                  </a:lnTo>
                  <a:lnTo>
                    <a:pt x="0" y="1630567"/>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91" name="TextBox 53"/>
            <p:cNvSpPr/>
            <p:nvPr/>
          </p:nvSpPr>
          <p:spPr>
            <a:xfrm>
              <a:off x="13228200" y="7335720"/>
              <a:ext cx="3962880" cy="158616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Hébergement, sécurité applicative, supervision et support technique assurés depuis 6 ans</a:t>
              </a:r>
              <a:endParaRPr b="0" lang="fr-FR" sz="2100" spc="-1" strike="noStrike">
                <a:solidFill>
                  <a:srgbClr val="000000"/>
                </a:solidFill>
                <a:latin typeface="Arial"/>
              </a:endParaRPr>
            </a:p>
          </p:txBody>
        </p:sp>
      </p:grpSp>
      <p:grpSp>
        <p:nvGrpSpPr>
          <p:cNvPr id="392" name="Group 54"/>
          <p:cNvGrpSpPr/>
          <p:nvPr/>
        </p:nvGrpSpPr>
        <p:grpSpPr>
          <a:xfrm>
            <a:off x="13228200" y="4639320"/>
            <a:ext cx="4030560" cy="1243440"/>
            <a:chOff x="13228200" y="4639320"/>
            <a:chExt cx="4030560" cy="1243440"/>
          </a:xfrm>
        </p:grpSpPr>
        <p:sp>
          <p:nvSpPr>
            <p:cNvPr id="393" name="Freeform 55"/>
            <p:cNvSpPr/>
            <p:nvPr/>
          </p:nvSpPr>
          <p:spPr>
            <a:xfrm>
              <a:off x="13228200" y="4675680"/>
              <a:ext cx="4030560" cy="1207080"/>
            </a:xfrm>
            <a:custGeom>
              <a:avLst/>
              <a:gdLst>
                <a:gd name="textAreaLeft" fmla="*/ 0 w 4030560"/>
                <a:gd name="textAreaRight" fmla="*/ 4030920 w 4030560"/>
                <a:gd name="textAreaTop" fmla="*/ 0 h 1207080"/>
                <a:gd name="textAreaBottom" fmla="*/ 1207440 h 1207080"/>
              </a:gdLst>
              <a:ahLst/>
              <a:rect l="textAreaLeft" t="textAreaTop" r="textAreaRight" b="textAreaBottom"/>
              <a:pathLst>
                <a:path w="4239533" h="1269931">
                  <a:moveTo>
                    <a:pt x="0" y="0"/>
                  </a:moveTo>
                  <a:lnTo>
                    <a:pt x="4239533" y="0"/>
                  </a:lnTo>
                  <a:lnTo>
                    <a:pt x="4239533" y="1269931"/>
                  </a:lnTo>
                  <a:lnTo>
                    <a:pt x="0" y="1269931"/>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94" name="TextBox 56"/>
            <p:cNvSpPr/>
            <p:nvPr/>
          </p:nvSpPr>
          <p:spPr>
            <a:xfrm>
              <a:off x="13228200" y="4639320"/>
              <a:ext cx="403056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Conception de l'architecture, développement itératif et tests unitaires, d'intégration et de performance</a:t>
              </a:r>
              <a:endParaRPr b="0" lang="fr-FR" sz="2100" spc="-1" strike="noStrike">
                <a:solidFill>
                  <a:srgbClr val="000000"/>
                </a:solidFill>
                <a:latin typeface="Arial"/>
              </a:endParaRPr>
            </a:p>
          </p:txBody>
        </p:sp>
      </p:grpSp>
      <p:grpSp>
        <p:nvGrpSpPr>
          <p:cNvPr id="395" name="Group 57"/>
          <p:cNvGrpSpPr/>
          <p:nvPr/>
        </p:nvGrpSpPr>
        <p:grpSpPr>
          <a:xfrm>
            <a:off x="7271280" y="4503600"/>
            <a:ext cx="3962880" cy="1243440"/>
            <a:chOff x="7271280" y="4503600"/>
            <a:chExt cx="3962880" cy="1243440"/>
          </a:xfrm>
        </p:grpSpPr>
        <p:sp>
          <p:nvSpPr>
            <p:cNvPr id="396" name="Freeform 58"/>
            <p:cNvSpPr/>
            <p:nvPr/>
          </p:nvSpPr>
          <p:spPr>
            <a:xfrm>
              <a:off x="7271280" y="453960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1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397" name="TextBox 59"/>
            <p:cNvSpPr/>
            <p:nvPr/>
          </p:nvSpPr>
          <p:spPr>
            <a:xfrm>
              <a:off x="7271280" y="450360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Harmonisation des besoins entre les 22 pays et conseil sur les processus à digitaliser</a:t>
              </a:r>
              <a:endParaRPr b="0" lang="fr-FR" sz="21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398" name="Group 2"/>
          <p:cNvGrpSpPr/>
          <p:nvPr/>
        </p:nvGrpSpPr>
        <p:grpSpPr>
          <a:xfrm>
            <a:off x="1044000" y="331560"/>
            <a:ext cx="16551000" cy="411120"/>
            <a:chOff x="1044000" y="331560"/>
            <a:chExt cx="16551000" cy="411120"/>
          </a:xfrm>
        </p:grpSpPr>
        <p:grpSp>
          <p:nvGrpSpPr>
            <p:cNvPr id="399" name="Group 3"/>
            <p:cNvGrpSpPr/>
            <p:nvPr/>
          </p:nvGrpSpPr>
          <p:grpSpPr>
            <a:xfrm>
              <a:off x="15797880" y="331560"/>
              <a:ext cx="1797120" cy="411120"/>
              <a:chOff x="15797880" y="331560"/>
              <a:chExt cx="1797120" cy="411120"/>
            </a:xfrm>
          </p:grpSpPr>
          <p:sp>
            <p:nvSpPr>
              <p:cNvPr id="400"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01" name="Group 5"/>
            <p:cNvGrpSpPr/>
            <p:nvPr/>
          </p:nvGrpSpPr>
          <p:grpSpPr>
            <a:xfrm>
              <a:off x="1044000" y="331560"/>
              <a:ext cx="1977480" cy="411120"/>
              <a:chOff x="1044000" y="331560"/>
              <a:chExt cx="1977480" cy="411120"/>
            </a:xfrm>
          </p:grpSpPr>
          <p:sp>
            <p:nvSpPr>
              <p:cNvPr id="402"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403" name="Group 7"/>
          <p:cNvGrpSpPr/>
          <p:nvPr/>
        </p:nvGrpSpPr>
        <p:grpSpPr>
          <a:xfrm>
            <a:off x="1028880" y="992880"/>
            <a:ext cx="10393920" cy="1157040"/>
            <a:chOff x="1028880" y="992880"/>
            <a:chExt cx="10393920" cy="1157040"/>
          </a:xfrm>
        </p:grpSpPr>
        <p:sp>
          <p:nvSpPr>
            <p:cNvPr id="404"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05"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406" name="Group 10"/>
          <p:cNvGrpSpPr/>
          <p:nvPr/>
        </p:nvGrpSpPr>
        <p:grpSpPr>
          <a:xfrm>
            <a:off x="11272320" y="3859200"/>
            <a:ext cx="6322680" cy="5398920"/>
            <a:chOff x="11272320" y="3859200"/>
            <a:chExt cx="6322680" cy="5398920"/>
          </a:xfrm>
        </p:grpSpPr>
        <p:grpSp>
          <p:nvGrpSpPr>
            <p:cNvPr id="407" name="Group 11"/>
            <p:cNvGrpSpPr/>
            <p:nvPr/>
          </p:nvGrpSpPr>
          <p:grpSpPr>
            <a:xfrm>
              <a:off x="11423160" y="4295880"/>
              <a:ext cx="6171840" cy="4962240"/>
              <a:chOff x="11423160" y="4295880"/>
              <a:chExt cx="6171840" cy="4962240"/>
            </a:xfrm>
          </p:grpSpPr>
          <p:sp>
            <p:nvSpPr>
              <p:cNvPr id="408" name="Freeform 12"/>
              <p:cNvSpPr/>
              <p:nvPr/>
            </p:nvSpPr>
            <p:spPr>
              <a:xfrm>
                <a:off x="11423160" y="429588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004a86"/>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409" name="Group 13"/>
            <p:cNvGrpSpPr/>
            <p:nvPr/>
          </p:nvGrpSpPr>
          <p:grpSpPr>
            <a:xfrm>
              <a:off x="11355120" y="4099320"/>
              <a:ext cx="6171840" cy="4962240"/>
              <a:chOff x="11355120" y="4099320"/>
              <a:chExt cx="6171840" cy="4962240"/>
            </a:xfrm>
          </p:grpSpPr>
          <p:sp>
            <p:nvSpPr>
              <p:cNvPr id="410" name="Freeform 14"/>
              <p:cNvSpPr/>
              <p:nvPr/>
            </p:nvSpPr>
            <p:spPr>
              <a:xfrm>
                <a:off x="11355120" y="409932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0061af"/>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411" name="Group 15"/>
            <p:cNvGrpSpPr/>
            <p:nvPr/>
          </p:nvGrpSpPr>
          <p:grpSpPr>
            <a:xfrm>
              <a:off x="11272320" y="3859200"/>
              <a:ext cx="6171840" cy="4962240"/>
              <a:chOff x="11272320" y="3859200"/>
              <a:chExt cx="6171840" cy="4962240"/>
            </a:xfrm>
          </p:grpSpPr>
          <p:sp>
            <p:nvSpPr>
              <p:cNvPr id="412" name="Freeform 16"/>
              <p:cNvSpPr/>
              <p:nvPr/>
            </p:nvSpPr>
            <p:spPr>
              <a:xfrm>
                <a:off x="11272320" y="385920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edf5fc"/>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413" name="Group 17"/>
          <p:cNvGrpSpPr/>
          <p:nvPr/>
        </p:nvGrpSpPr>
        <p:grpSpPr>
          <a:xfrm>
            <a:off x="17595360" y="9592560"/>
            <a:ext cx="351720" cy="538200"/>
            <a:chOff x="17595360" y="9592560"/>
            <a:chExt cx="351720" cy="538200"/>
          </a:xfrm>
        </p:grpSpPr>
        <p:sp>
          <p:nvSpPr>
            <p:cNvPr id="414" name="Freeform 18"/>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5" name="TextBox 19"/>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07</a:t>
              </a:r>
              <a:endParaRPr b="0" lang="fr-FR" sz="2090" spc="-1" strike="noStrike">
                <a:solidFill>
                  <a:srgbClr val="000000"/>
                </a:solidFill>
                <a:latin typeface="Arial"/>
              </a:endParaRPr>
            </a:p>
          </p:txBody>
        </p:sp>
      </p:grpSp>
      <p:grpSp>
        <p:nvGrpSpPr>
          <p:cNvPr id="416" name="Group 20"/>
          <p:cNvGrpSpPr/>
          <p:nvPr/>
        </p:nvGrpSpPr>
        <p:grpSpPr>
          <a:xfrm>
            <a:off x="1044000" y="2272680"/>
            <a:ext cx="14318280" cy="1072800"/>
            <a:chOff x="1044000" y="2272680"/>
            <a:chExt cx="14318280" cy="1072800"/>
          </a:xfrm>
        </p:grpSpPr>
        <p:sp>
          <p:nvSpPr>
            <p:cNvPr id="417" name="Freeform 21"/>
            <p:cNvSpPr/>
            <p:nvPr/>
          </p:nvSpPr>
          <p:spPr>
            <a:xfrm>
              <a:off x="1044000" y="2301120"/>
              <a:ext cx="14318280" cy="1044360"/>
            </a:xfrm>
            <a:custGeom>
              <a:avLst/>
              <a:gdLst>
                <a:gd name="textAreaLeft" fmla="*/ 0 w 14318280"/>
                <a:gd name="textAreaRight" fmla="*/ 14318640 w 14318280"/>
                <a:gd name="textAreaTop" fmla="*/ 0 h 1044360"/>
                <a:gd name="textAreaBottom" fmla="*/ 1044720 h 1044360"/>
              </a:gdLst>
              <a:ahLst/>
              <a:rect l="textAreaLeft" t="textAreaTop" r="textAreaRight" b="textAreaBottom"/>
              <a:pathLst>
                <a:path w="19091638" h="1392840">
                  <a:moveTo>
                    <a:pt x="0" y="0"/>
                  </a:moveTo>
                  <a:lnTo>
                    <a:pt x="19091638" y="0"/>
                  </a:lnTo>
                  <a:lnTo>
                    <a:pt x="19091638"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18" name="TextBox 22"/>
            <p:cNvSpPr/>
            <p:nvPr/>
          </p:nvSpPr>
          <p:spPr>
            <a:xfrm>
              <a:off x="1044000" y="2272680"/>
              <a:ext cx="1431828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SDP Groupe</a:t>
              </a:r>
              <a:endParaRPr b="0" lang="fr-FR" sz="4200" spc="-1" strike="noStrike">
                <a:solidFill>
                  <a:srgbClr val="000000"/>
                </a:solidFill>
                <a:latin typeface="Arial"/>
              </a:endParaRPr>
            </a:p>
          </p:txBody>
        </p:sp>
      </p:grpSp>
      <p:grpSp>
        <p:nvGrpSpPr>
          <p:cNvPr id="419" name="Group 23"/>
          <p:cNvGrpSpPr/>
          <p:nvPr/>
        </p:nvGrpSpPr>
        <p:grpSpPr>
          <a:xfrm>
            <a:off x="11683800" y="4521240"/>
            <a:ext cx="5499720" cy="3699000"/>
            <a:chOff x="11683800" y="4521240"/>
            <a:chExt cx="5499720" cy="3699000"/>
          </a:xfrm>
        </p:grpSpPr>
        <p:grpSp>
          <p:nvGrpSpPr>
            <p:cNvPr id="420" name="Group 24"/>
            <p:cNvGrpSpPr/>
            <p:nvPr/>
          </p:nvGrpSpPr>
          <p:grpSpPr>
            <a:xfrm>
              <a:off x="12682800" y="4521240"/>
              <a:ext cx="3335760" cy="1410120"/>
              <a:chOff x="12682800" y="4521240"/>
              <a:chExt cx="3335760" cy="1410120"/>
            </a:xfrm>
          </p:grpSpPr>
          <p:sp>
            <p:nvSpPr>
              <p:cNvPr id="421" name="Freeform 25"/>
              <p:cNvSpPr/>
              <p:nvPr/>
            </p:nvSpPr>
            <p:spPr>
              <a:xfrm>
                <a:off x="12682800" y="4521240"/>
                <a:ext cx="3335760" cy="1410120"/>
              </a:xfrm>
              <a:custGeom>
                <a:avLst/>
                <a:gdLst>
                  <a:gd name="textAreaLeft" fmla="*/ 0 w 3335760"/>
                  <a:gd name="textAreaRight" fmla="*/ 3336120 w 3335760"/>
                  <a:gd name="textAreaTop" fmla="*/ 0 h 1410120"/>
                  <a:gd name="textAreaBottom" fmla="*/ 1410480 h 1410120"/>
                </a:gdLst>
                <a:ahLst/>
                <a:rect l="textAreaLeft" t="textAreaTop" r="textAreaRight" b="textAreaBottom"/>
                <a:pathLst>
                  <a:path w="3081589" h="1302726">
                    <a:moveTo>
                      <a:pt x="0" y="0"/>
                    </a:moveTo>
                    <a:lnTo>
                      <a:pt x="3081589" y="0"/>
                    </a:lnTo>
                    <a:lnTo>
                      <a:pt x="3081589" y="1302726"/>
                    </a:lnTo>
                    <a:lnTo>
                      <a:pt x="0" y="1302726"/>
                    </a:lnTo>
                    <a:lnTo>
                      <a:pt x="0" y="0"/>
                    </a:lnTo>
                    <a:close/>
                  </a:path>
                </a:pathLst>
              </a:custGeom>
              <a:blipFill rotWithShape="0">
                <a:blip r:embed="rId6"/>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22" name="Group 26"/>
            <p:cNvGrpSpPr/>
            <p:nvPr/>
          </p:nvGrpSpPr>
          <p:grpSpPr>
            <a:xfrm>
              <a:off x="11683800" y="6126480"/>
              <a:ext cx="5499720" cy="2093760"/>
              <a:chOff x="11683800" y="6126480"/>
              <a:chExt cx="5499720" cy="2093760"/>
            </a:xfrm>
          </p:grpSpPr>
          <p:sp>
            <p:nvSpPr>
              <p:cNvPr id="423" name="Freeform 27"/>
              <p:cNvSpPr/>
              <p:nvPr/>
            </p:nvSpPr>
            <p:spPr>
              <a:xfrm>
                <a:off x="11683800" y="6176520"/>
                <a:ext cx="5499720" cy="2043720"/>
              </a:xfrm>
              <a:custGeom>
                <a:avLst/>
                <a:gdLst>
                  <a:gd name="textAreaLeft" fmla="*/ 0 w 5499720"/>
                  <a:gd name="textAreaRight" fmla="*/ 5500080 w 5499720"/>
                  <a:gd name="textAreaTop" fmla="*/ 0 h 2043720"/>
                  <a:gd name="textAreaBottom" fmla="*/ 2044080 h 2043720"/>
                </a:gdLst>
                <a:ahLst/>
                <a:rect l="textAreaLeft" t="textAreaTop" r="textAreaRight" b="textAreaBottom"/>
                <a:pathLst>
                  <a:path w="7333488" h="2725623">
                    <a:moveTo>
                      <a:pt x="0" y="0"/>
                    </a:moveTo>
                    <a:lnTo>
                      <a:pt x="7333488" y="0"/>
                    </a:lnTo>
                    <a:lnTo>
                      <a:pt x="7333488" y="2725623"/>
                    </a:lnTo>
                    <a:lnTo>
                      <a:pt x="0" y="2725623"/>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4" name="TextBox 28"/>
              <p:cNvSpPr/>
              <p:nvPr/>
            </p:nvSpPr>
            <p:spPr>
              <a:xfrm>
                <a:off x="11683800" y="6126480"/>
                <a:ext cx="5499720" cy="2093760"/>
              </a:xfrm>
              <a:prstGeom prst="rect">
                <a:avLst/>
              </a:prstGeom>
              <a:noFill/>
              <a:ln w="0">
                <a:noFill/>
              </a:ln>
            </p:spPr>
            <p:style>
              <a:lnRef idx="0"/>
              <a:fillRef idx="0"/>
              <a:effectRef idx="0"/>
              <a:fontRef idx="minor"/>
            </p:style>
            <p:txBody>
              <a:bodyPr lIns="0" rIns="0" tIns="0" bIns="0" anchor="ctr">
                <a:noAutofit/>
              </a:bodyPr>
              <a:p>
                <a:pPr algn="ctr" defTabSz="914400">
                  <a:lnSpc>
                    <a:spcPts val="3025"/>
                  </a:lnSpc>
                  <a:tabLst>
                    <a:tab algn="l" pos="0"/>
                  </a:tabLst>
                </a:pPr>
                <a:r>
                  <a:rPr b="0" lang="en-US" sz="2100" spc="-1" strike="noStrike">
                    <a:solidFill>
                      <a:srgbClr val="000000"/>
                    </a:solidFill>
                    <a:latin typeface="Poppins"/>
                    <a:ea typeface="Poppins"/>
                  </a:rPr>
                  <a:t>Groupe qui met au service des maîtres d’ouvrage publics et privés une expertise internationale sur des projets d’infrastructures de transport, d’ouvrages d’art et immobiliers.</a:t>
                </a:r>
                <a:endParaRPr b="0" lang="fr-FR" sz="2100" spc="-1" strike="noStrike">
                  <a:solidFill>
                    <a:srgbClr val="000000"/>
                  </a:solidFill>
                  <a:latin typeface="Arial"/>
                </a:endParaRPr>
              </a:p>
            </p:txBody>
          </p:sp>
        </p:grpSp>
      </p:grpSp>
      <p:grpSp>
        <p:nvGrpSpPr>
          <p:cNvPr id="425" name="Group 29"/>
          <p:cNvGrpSpPr/>
          <p:nvPr/>
        </p:nvGrpSpPr>
        <p:grpSpPr>
          <a:xfrm>
            <a:off x="1028880" y="3830400"/>
            <a:ext cx="9463680" cy="1409400"/>
            <a:chOff x="1028880" y="3830400"/>
            <a:chExt cx="9463680" cy="1409400"/>
          </a:xfrm>
        </p:grpSpPr>
        <p:sp>
          <p:nvSpPr>
            <p:cNvPr id="426" name="Freeform 30"/>
            <p:cNvSpPr/>
            <p:nvPr/>
          </p:nvSpPr>
          <p:spPr>
            <a:xfrm>
              <a:off x="1028880" y="3859200"/>
              <a:ext cx="9463680" cy="1380600"/>
            </a:xfrm>
            <a:custGeom>
              <a:avLst/>
              <a:gdLst>
                <a:gd name="textAreaLeft" fmla="*/ 0 w 9463680"/>
                <a:gd name="textAreaRight" fmla="*/ 9464040 w 9463680"/>
                <a:gd name="textAreaTop" fmla="*/ 0 h 1380600"/>
                <a:gd name="textAreaBottom" fmla="*/ 1380960 h 1380600"/>
              </a:gdLst>
              <a:ahLst/>
              <a:rect l="textAreaLeft" t="textAreaTop" r="textAreaRight" b="textAreaBottom"/>
              <a:pathLst>
                <a:path w="12618720" h="1841484">
                  <a:moveTo>
                    <a:pt x="0" y="0"/>
                  </a:moveTo>
                  <a:lnTo>
                    <a:pt x="12618720" y="0"/>
                  </a:lnTo>
                  <a:lnTo>
                    <a:pt x="12618720" y="1841484"/>
                  </a:lnTo>
                  <a:lnTo>
                    <a:pt x="0" y="1841484"/>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27" name="TextBox 31"/>
            <p:cNvSpPr/>
            <p:nvPr/>
          </p:nvSpPr>
          <p:spPr>
            <a:xfrm>
              <a:off x="1028880" y="3830400"/>
              <a:ext cx="9463680" cy="1409400"/>
            </a:xfrm>
            <a:prstGeom prst="rect">
              <a:avLst/>
            </a:prstGeom>
            <a:noFill/>
            <a:ln w="0">
              <a:noFill/>
            </a:ln>
          </p:spPr>
          <p:style>
            <a:lnRef idx="0"/>
            <a:fillRef idx="0"/>
            <a:effectRef idx="0"/>
            <a:fontRef idx="minor"/>
          </p:style>
          <p:txBody>
            <a:bodyPr lIns="0" rIns="0" tIns="0" bIns="0" anchor="ctr">
              <a:noAutofit/>
            </a:bodyPr>
            <a:p>
              <a:pPr algn="just" defTabSz="914400">
                <a:lnSpc>
                  <a:spcPts val="2452"/>
                </a:lnSpc>
                <a:tabLst>
                  <a:tab algn="l" pos="0"/>
                </a:tabLst>
              </a:pPr>
              <a:r>
                <a:rPr b="1" lang="en-US" sz="1900" spc="-1" strike="noStrike">
                  <a:solidFill>
                    <a:srgbClr val="000000"/>
                  </a:solidFill>
                  <a:latin typeface="Poppins Bold"/>
                  <a:ea typeface="Poppins Bold"/>
                </a:rPr>
                <a:t>Contexte </a:t>
              </a:r>
              <a:r>
                <a:rPr b="0" lang="en-US" sz="1900" spc="-1" strike="noStrike">
                  <a:solidFill>
                    <a:srgbClr val="000000"/>
                  </a:solidFill>
                  <a:latin typeface="Poppins"/>
                  <a:ea typeface="Poppins"/>
                </a:rPr>
                <a:t>: Certifié ISO 9001, 14001 et 45001, SDP Groupe avait besoin de centraliser ses données et processus. Répartis sur plusieurs supports, le pilotage des projets, le suivi des ressources et les indicateurs manquaient d’un outil centralisé.</a:t>
              </a:r>
              <a:endParaRPr b="0" lang="fr-FR" sz="1900" spc="-1" strike="noStrike">
                <a:solidFill>
                  <a:srgbClr val="000000"/>
                </a:solidFill>
                <a:latin typeface="Arial"/>
              </a:endParaRPr>
            </a:p>
          </p:txBody>
        </p:sp>
      </p:grpSp>
      <p:grpSp>
        <p:nvGrpSpPr>
          <p:cNvPr id="428" name="Group 32"/>
          <p:cNvGrpSpPr/>
          <p:nvPr/>
        </p:nvGrpSpPr>
        <p:grpSpPr>
          <a:xfrm>
            <a:off x="1387800" y="6805800"/>
            <a:ext cx="4540680" cy="478440"/>
            <a:chOff x="1387800" y="6805800"/>
            <a:chExt cx="4540680" cy="478440"/>
          </a:xfrm>
        </p:grpSpPr>
        <p:sp>
          <p:nvSpPr>
            <p:cNvPr id="429" name="Freeform 33"/>
            <p:cNvSpPr/>
            <p:nvPr/>
          </p:nvSpPr>
          <p:spPr>
            <a:xfrm>
              <a:off x="1387800" y="6832800"/>
              <a:ext cx="4540680" cy="451440"/>
            </a:xfrm>
            <a:custGeom>
              <a:avLst/>
              <a:gdLst>
                <a:gd name="textAreaLeft" fmla="*/ 0 w 4540680"/>
                <a:gd name="textAreaRight" fmla="*/ 4541040 w 4540680"/>
                <a:gd name="textAreaTop" fmla="*/ 0 h 451440"/>
                <a:gd name="textAreaBottom" fmla="*/ 451800 h 451440"/>
              </a:gdLst>
              <a:ahLst/>
              <a:rect l="textAreaLeft" t="textAreaTop" r="textAreaRight" b="textAreaBottom"/>
              <a:pathLst>
                <a:path w="4775865" h="475138">
                  <a:moveTo>
                    <a:pt x="0" y="0"/>
                  </a:moveTo>
                  <a:lnTo>
                    <a:pt x="4775865" y="0"/>
                  </a:lnTo>
                  <a:lnTo>
                    <a:pt x="4775865" y="475138"/>
                  </a:lnTo>
                  <a:lnTo>
                    <a:pt x="0" y="475138"/>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30" name="TextBox 34"/>
            <p:cNvSpPr/>
            <p:nvPr/>
          </p:nvSpPr>
          <p:spPr>
            <a:xfrm>
              <a:off x="1387800" y="6805800"/>
              <a:ext cx="454068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Résultats</a:t>
              </a:r>
              <a:endParaRPr b="0" lang="fr-FR" sz="1840" spc="-1" strike="noStrike">
                <a:solidFill>
                  <a:srgbClr val="000000"/>
                </a:solidFill>
                <a:latin typeface="Arial"/>
              </a:endParaRPr>
            </a:p>
          </p:txBody>
        </p:sp>
      </p:grpSp>
      <p:sp>
        <p:nvSpPr>
          <p:cNvPr id="431" name="TextBox 35"/>
          <p:cNvSpPr/>
          <p:nvPr/>
        </p:nvSpPr>
        <p:spPr>
          <a:xfrm>
            <a:off x="1568160" y="7256160"/>
            <a:ext cx="87260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Référentiel unique : Agents, clients et projets centralisés</a:t>
            </a:r>
            <a:endParaRPr b="0" lang="fr-FR" sz="1840" spc="-1" strike="noStrike">
              <a:solidFill>
                <a:srgbClr val="000000"/>
              </a:solidFill>
              <a:latin typeface="Arial"/>
            </a:endParaRPr>
          </a:p>
        </p:txBody>
      </p:sp>
      <p:grpSp>
        <p:nvGrpSpPr>
          <p:cNvPr id="432" name="Group 36"/>
          <p:cNvGrpSpPr/>
          <p:nvPr/>
        </p:nvGrpSpPr>
        <p:grpSpPr>
          <a:xfrm>
            <a:off x="1396800" y="7378920"/>
            <a:ext cx="79920" cy="79920"/>
            <a:chOff x="1396800" y="7378920"/>
            <a:chExt cx="79920" cy="79920"/>
          </a:xfrm>
        </p:grpSpPr>
        <p:sp>
          <p:nvSpPr>
            <p:cNvPr id="433" name="Freeform 37"/>
            <p:cNvSpPr/>
            <p:nvPr/>
          </p:nvSpPr>
          <p:spPr>
            <a:xfrm>
              <a:off x="1396800" y="737892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434" name="TextBox 38"/>
          <p:cNvSpPr/>
          <p:nvPr/>
        </p:nvSpPr>
        <p:spPr>
          <a:xfrm>
            <a:off x="1569960" y="7628040"/>
            <a:ext cx="872712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Optimisation commerciale : Traitement, soumission et transmission d’AO</a:t>
            </a:r>
            <a:endParaRPr b="0" lang="fr-FR" sz="1840" spc="-1" strike="noStrike">
              <a:solidFill>
                <a:srgbClr val="000000"/>
              </a:solidFill>
              <a:latin typeface="Arial"/>
            </a:endParaRPr>
          </a:p>
        </p:txBody>
      </p:sp>
      <p:grpSp>
        <p:nvGrpSpPr>
          <p:cNvPr id="435" name="Group 39"/>
          <p:cNvGrpSpPr/>
          <p:nvPr/>
        </p:nvGrpSpPr>
        <p:grpSpPr>
          <a:xfrm>
            <a:off x="1397160" y="7750800"/>
            <a:ext cx="79920" cy="79920"/>
            <a:chOff x="1397160" y="7750800"/>
            <a:chExt cx="79920" cy="79920"/>
          </a:xfrm>
        </p:grpSpPr>
        <p:sp>
          <p:nvSpPr>
            <p:cNvPr id="436" name="Freeform 40"/>
            <p:cNvSpPr/>
            <p:nvPr/>
          </p:nvSpPr>
          <p:spPr>
            <a:xfrm>
              <a:off x="1397160" y="775080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437" name="TextBox 41"/>
          <p:cNvSpPr/>
          <p:nvPr/>
        </p:nvSpPr>
        <p:spPr>
          <a:xfrm>
            <a:off x="1579320" y="8001360"/>
            <a:ext cx="8745840" cy="60228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Visibilité en temps réel : Suivi actualisé des avancées projet opérationnel et terrain</a:t>
            </a:r>
            <a:endParaRPr b="0" lang="fr-FR" sz="1840" spc="-1" strike="noStrike">
              <a:solidFill>
                <a:srgbClr val="000000"/>
              </a:solidFill>
              <a:latin typeface="Arial"/>
            </a:endParaRPr>
          </a:p>
        </p:txBody>
      </p:sp>
      <p:grpSp>
        <p:nvGrpSpPr>
          <p:cNvPr id="438" name="Group 42"/>
          <p:cNvGrpSpPr/>
          <p:nvPr/>
        </p:nvGrpSpPr>
        <p:grpSpPr>
          <a:xfrm>
            <a:off x="1387800" y="8123760"/>
            <a:ext cx="79920" cy="79920"/>
            <a:chOff x="1387800" y="8123760"/>
            <a:chExt cx="79920" cy="79920"/>
          </a:xfrm>
        </p:grpSpPr>
        <p:sp>
          <p:nvSpPr>
            <p:cNvPr id="439" name="Freeform 43"/>
            <p:cNvSpPr/>
            <p:nvPr/>
          </p:nvSpPr>
          <p:spPr>
            <a:xfrm>
              <a:off x="1387800" y="812376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440" name="TextBox 44"/>
          <p:cNvSpPr/>
          <p:nvPr/>
        </p:nvSpPr>
        <p:spPr>
          <a:xfrm>
            <a:off x="1579320" y="8614440"/>
            <a:ext cx="87656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RH digitalisé : suivi des dossiers collaborateurs incluant paies et congés</a:t>
            </a:r>
            <a:endParaRPr b="0" lang="fr-FR" sz="1840" spc="-1" strike="noStrike">
              <a:solidFill>
                <a:srgbClr val="000000"/>
              </a:solidFill>
              <a:latin typeface="Arial"/>
            </a:endParaRPr>
          </a:p>
        </p:txBody>
      </p:sp>
      <p:grpSp>
        <p:nvGrpSpPr>
          <p:cNvPr id="441" name="Group 45"/>
          <p:cNvGrpSpPr/>
          <p:nvPr/>
        </p:nvGrpSpPr>
        <p:grpSpPr>
          <a:xfrm>
            <a:off x="1387800" y="8737200"/>
            <a:ext cx="79920" cy="79920"/>
            <a:chOff x="1387800" y="8737200"/>
            <a:chExt cx="79920" cy="79920"/>
          </a:xfrm>
        </p:grpSpPr>
        <p:sp>
          <p:nvSpPr>
            <p:cNvPr id="442" name="Freeform 46"/>
            <p:cNvSpPr/>
            <p:nvPr/>
          </p:nvSpPr>
          <p:spPr>
            <a:xfrm>
              <a:off x="1387800" y="873720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443" name="TextBox 47"/>
          <p:cNvSpPr/>
          <p:nvPr/>
        </p:nvSpPr>
        <p:spPr>
          <a:xfrm>
            <a:off x="1617480" y="8961480"/>
            <a:ext cx="872712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pPr>
            <a:r>
              <a:rPr b="0" lang="en-US" sz="1840" spc="-1" strike="noStrike">
                <a:solidFill>
                  <a:srgbClr val="000000"/>
                </a:solidFill>
                <a:latin typeface="Poppins"/>
                <a:ea typeface="Poppins"/>
              </a:rPr>
              <a:t>Finance unifiée : Suivi budgétaire et analyse de rentabilité simplifiée</a:t>
            </a:r>
            <a:endParaRPr b="0" lang="fr-FR" sz="1840" spc="-1" strike="noStrike">
              <a:solidFill>
                <a:srgbClr val="000000"/>
              </a:solidFill>
              <a:latin typeface="Arial"/>
            </a:endParaRPr>
          </a:p>
        </p:txBody>
      </p:sp>
      <p:grpSp>
        <p:nvGrpSpPr>
          <p:cNvPr id="444" name="Group 48"/>
          <p:cNvGrpSpPr/>
          <p:nvPr/>
        </p:nvGrpSpPr>
        <p:grpSpPr>
          <a:xfrm>
            <a:off x="1397160" y="9083880"/>
            <a:ext cx="79920" cy="79920"/>
            <a:chOff x="1397160" y="9083880"/>
            <a:chExt cx="79920" cy="79920"/>
          </a:xfrm>
        </p:grpSpPr>
        <p:sp>
          <p:nvSpPr>
            <p:cNvPr id="445" name="Freeform 49"/>
            <p:cNvSpPr/>
            <p:nvPr/>
          </p:nvSpPr>
          <p:spPr>
            <a:xfrm>
              <a:off x="1397160" y="90838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grpSp>
        <p:nvGrpSpPr>
          <p:cNvPr id="446" name="Group 50"/>
          <p:cNvGrpSpPr/>
          <p:nvPr/>
        </p:nvGrpSpPr>
        <p:grpSpPr>
          <a:xfrm>
            <a:off x="1349640" y="5448240"/>
            <a:ext cx="8970480" cy="478800"/>
            <a:chOff x="1349640" y="5448240"/>
            <a:chExt cx="8970480" cy="478800"/>
          </a:xfrm>
        </p:grpSpPr>
        <p:sp>
          <p:nvSpPr>
            <p:cNvPr id="447" name="Freeform 51"/>
            <p:cNvSpPr/>
            <p:nvPr/>
          </p:nvSpPr>
          <p:spPr>
            <a:xfrm>
              <a:off x="1349640" y="5475600"/>
              <a:ext cx="8970480" cy="451440"/>
            </a:xfrm>
            <a:custGeom>
              <a:avLst/>
              <a:gdLst>
                <a:gd name="textAreaLeft" fmla="*/ 0 w 8970480"/>
                <a:gd name="textAreaRight" fmla="*/ 8970840 w 8970480"/>
                <a:gd name="textAreaTop" fmla="*/ 0 h 451440"/>
                <a:gd name="textAreaBottom" fmla="*/ 451800 h 451440"/>
              </a:gdLst>
              <a:ahLst/>
              <a:rect l="textAreaLeft" t="textAreaTop" r="textAreaRight" b="textAreaBottom"/>
              <a:pathLst>
                <a:path w="9434862" h="475138">
                  <a:moveTo>
                    <a:pt x="0" y="0"/>
                  </a:moveTo>
                  <a:lnTo>
                    <a:pt x="9434862" y="0"/>
                  </a:lnTo>
                  <a:lnTo>
                    <a:pt x="9434862" y="475138"/>
                  </a:lnTo>
                  <a:lnTo>
                    <a:pt x="0" y="475138"/>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48" name="TextBox 52"/>
            <p:cNvSpPr/>
            <p:nvPr/>
          </p:nvSpPr>
          <p:spPr>
            <a:xfrm>
              <a:off x="1349640" y="5448240"/>
              <a:ext cx="897048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Mission</a:t>
              </a:r>
              <a:endParaRPr b="0" lang="fr-FR" sz="1840" spc="-1" strike="noStrike">
                <a:solidFill>
                  <a:srgbClr val="000000"/>
                </a:solidFill>
                <a:latin typeface="Arial"/>
              </a:endParaRPr>
            </a:p>
          </p:txBody>
        </p:sp>
      </p:grpSp>
      <p:grpSp>
        <p:nvGrpSpPr>
          <p:cNvPr id="449" name="Group 53"/>
          <p:cNvGrpSpPr/>
          <p:nvPr/>
        </p:nvGrpSpPr>
        <p:grpSpPr>
          <a:xfrm>
            <a:off x="1349640" y="5862960"/>
            <a:ext cx="8951760" cy="807120"/>
            <a:chOff x="1349640" y="5862960"/>
            <a:chExt cx="8951760" cy="807120"/>
          </a:xfrm>
        </p:grpSpPr>
        <p:sp>
          <p:nvSpPr>
            <p:cNvPr id="450" name="Freeform 54"/>
            <p:cNvSpPr/>
            <p:nvPr/>
          </p:nvSpPr>
          <p:spPr>
            <a:xfrm>
              <a:off x="1349640" y="5889960"/>
              <a:ext cx="8951760" cy="779760"/>
            </a:xfrm>
            <a:custGeom>
              <a:avLst/>
              <a:gdLst>
                <a:gd name="textAreaLeft" fmla="*/ 0 w 8951760"/>
                <a:gd name="textAreaRight" fmla="*/ 8952120 w 8951760"/>
                <a:gd name="textAreaTop" fmla="*/ 0 h 779760"/>
                <a:gd name="textAreaBottom" fmla="*/ 780120 h 779760"/>
              </a:gdLst>
              <a:ahLst/>
              <a:rect l="textAreaLeft" t="textAreaTop" r="textAreaRight" b="textAreaBottom"/>
              <a:pathLst>
                <a:path w="9415268" h="820557">
                  <a:moveTo>
                    <a:pt x="0" y="0"/>
                  </a:moveTo>
                  <a:lnTo>
                    <a:pt x="9415268" y="0"/>
                  </a:lnTo>
                  <a:lnTo>
                    <a:pt x="9415268" y="820557"/>
                  </a:lnTo>
                  <a:lnTo>
                    <a:pt x="0" y="820557"/>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451" name="TextBox 55"/>
            <p:cNvSpPr/>
            <p:nvPr/>
          </p:nvSpPr>
          <p:spPr>
            <a:xfrm>
              <a:off x="1349640" y="5862960"/>
              <a:ext cx="8951760" cy="80712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0" lang="en-US" sz="1840" spc="-1" strike="noStrike">
                  <a:solidFill>
                    <a:srgbClr val="000000"/>
                  </a:solidFill>
                  <a:latin typeface="Poppins"/>
                  <a:ea typeface="Poppins"/>
                </a:rPr>
                <a:t>Une plateforme intégrée conçue pour piloter les opérations administratives, commerciale et les projets.</a:t>
              </a:r>
              <a:endParaRPr b="0" lang="fr-FR" sz="1840" spc="-1" strike="noStrike">
                <a:solidFill>
                  <a:srgbClr val="000000"/>
                </a:solidFill>
                <a:latin typeface="Arial"/>
              </a:endParaRPr>
            </a:p>
          </p:txBody>
        </p:sp>
      </p:grpSp>
      <p:sp>
        <p:nvSpPr>
          <p:cNvPr id="452" name="Freeform 56"/>
          <p:cNvSpPr/>
          <p:nvPr/>
        </p:nvSpPr>
        <p:spPr>
          <a:xfrm>
            <a:off x="1028880" y="5553720"/>
            <a:ext cx="225360" cy="3009960"/>
          </a:xfrm>
          <a:custGeom>
            <a:avLst/>
            <a:gdLst>
              <a:gd name="textAreaLeft" fmla="*/ 0 w 225360"/>
              <a:gd name="textAreaRight" fmla="*/ 225720 w 225360"/>
              <a:gd name="textAreaTop" fmla="*/ 0 h 3009960"/>
              <a:gd name="textAreaBottom" fmla="*/ 3010320 h 3009960"/>
            </a:gdLst>
            <a:ahLst/>
            <a:rect l="textAreaLeft" t="textAreaTop" r="textAreaRight" b="textAreaBottom"/>
            <a:pathLst>
              <a:path w="225781" h="3010407">
                <a:moveTo>
                  <a:pt x="0" y="0"/>
                </a:moveTo>
                <a:lnTo>
                  <a:pt x="225781" y="0"/>
                </a:lnTo>
                <a:lnTo>
                  <a:pt x="225781" y="3010407"/>
                </a:lnTo>
                <a:lnTo>
                  <a:pt x="0" y="3010407"/>
                </a:lnTo>
                <a:lnTo>
                  <a:pt x="0" y="0"/>
                </a:lnTo>
                <a:close/>
              </a:path>
            </a:pathLst>
          </a:custGeom>
          <a:blipFill rotWithShape="0">
            <a:blip r:embed="rId11">
              <a:extLst>
                <a:ext uri="{96DAC541-7B7A-43D3-8B79-37D633B846F1}">
                  <asvg:svgBlip xmlns:asvg="http://schemas.microsoft.com/office/drawing/2016/SVG/main" r:embed="rId12"/>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453" name="Group 2"/>
          <p:cNvGrpSpPr/>
          <p:nvPr/>
        </p:nvGrpSpPr>
        <p:grpSpPr>
          <a:xfrm>
            <a:off x="-817920" y="-457920"/>
            <a:ext cx="19878120" cy="11179080"/>
            <a:chOff x="-817920" y="-457920"/>
            <a:chExt cx="19878120" cy="11179080"/>
          </a:xfrm>
        </p:grpSpPr>
        <p:sp>
          <p:nvSpPr>
            <p:cNvPr id="454" name="Freeform 3"/>
            <p:cNvSpPr/>
            <p:nvPr/>
          </p:nvSpPr>
          <p:spPr>
            <a:xfrm>
              <a:off x="-817920" y="-457920"/>
              <a:ext cx="19878120" cy="11179080"/>
            </a:xfrm>
            <a:custGeom>
              <a:avLst/>
              <a:gdLst>
                <a:gd name="textAreaLeft" fmla="*/ 0 w 19878120"/>
                <a:gd name="textAreaRight" fmla="*/ 19878480 w 19878120"/>
                <a:gd name="textAreaTop" fmla="*/ 0 h 11179080"/>
                <a:gd name="textAreaBottom" fmla="*/ 11179440 h 1117908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55" name="Group 4"/>
          <p:cNvGrpSpPr/>
          <p:nvPr/>
        </p:nvGrpSpPr>
        <p:grpSpPr>
          <a:xfrm>
            <a:off x="1028880" y="4049640"/>
            <a:ext cx="16566120" cy="2164320"/>
            <a:chOff x="1028880" y="4049640"/>
            <a:chExt cx="16566120" cy="2164320"/>
          </a:xfrm>
        </p:grpSpPr>
        <p:grpSp>
          <p:nvGrpSpPr>
            <p:cNvPr id="456" name="Group 5"/>
            <p:cNvGrpSpPr/>
            <p:nvPr/>
          </p:nvGrpSpPr>
          <p:grpSpPr>
            <a:xfrm>
              <a:off x="1063080" y="4055040"/>
              <a:ext cx="4708080" cy="2158920"/>
              <a:chOff x="1063080" y="4055040"/>
              <a:chExt cx="4708080" cy="2158920"/>
            </a:xfrm>
          </p:grpSpPr>
          <p:sp>
            <p:nvSpPr>
              <p:cNvPr id="457" name="Freeform 6"/>
              <p:cNvSpPr/>
              <p:nvPr/>
            </p:nvSpPr>
            <p:spPr>
              <a:xfrm>
                <a:off x="1063080" y="405504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58" name="Group 7"/>
            <p:cNvGrpSpPr/>
            <p:nvPr/>
          </p:nvGrpSpPr>
          <p:grpSpPr>
            <a:xfrm>
              <a:off x="1028880" y="4049640"/>
              <a:ext cx="4742640" cy="47160"/>
              <a:chOff x="1028880" y="4049640"/>
              <a:chExt cx="4742640" cy="47160"/>
            </a:xfrm>
          </p:grpSpPr>
          <p:sp>
            <p:nvSpPr>
              <p:cNvPr id="459" name="Freeform 8"/>
              <p:cNvSpPr/>
              <p:nvPr/>
            </p:nvSpPr>
            <p:spPr>
              <a:xfrm>
                <a:off x="1028880" y="404964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460" name="Group 9"/>
            <p:cNvGrpSpPr/>
            <p:nvPr/>
          </p:nvGrpSpPr>
          <p:grpSpPr>
            <a:xfrm>
              <a:off x="12824640" y="4062960"/>
              <a:ext cx="4770360" cy="2150640"/>
              <a:chOff x="12824640" y="4062960"/>
              <a:chExt cx="4770360" cy="2150640"/>
            </a:xfrm>
          </p:grpSpPr>
          <p:sp>
            <p:nvSpPr>
              <p:cNvPr id="461" name="Freeform 10"/>
              <p:cNvSpPr/>
              <p:nvPr/>
            </p:nvSpPr>
            <p:spPr>
              <a:xfrm>
                <a:off x="12824640" y="4062960"/>
                <a:ext cx="4770360" cy="2150640"/>
              </a:xfrm>
              <a:custGeom>
                <a:avLst/>
                <a:gdLst>
                  <a:gd name="textAreaLeft" fmla="*/ 0 w 4770360"/>
                  <a:gd name="textAreaRight" fmla="*/ 4770720 w 4770360"/>
                  <a:gd name="textAreaTop" fmla="*/ 0 h 2150640"/>
                  <a:gd name="textAreaBottom" fmla="*/ 2151000 h 2150640"/>
                </a:gdLst>
                <a:ahLst/>
                <a:rect l="textAreaLeft" t="textAreaTop" r="textAreaRight" b="textAreaBottom"/>
                <a:pathLst>
                  <a:path w="6958440" h="3137432">
                    <a:moveTo>
                      <a:pt x="0" y="0"/>
                    </a:moveTo>
                    <a:lnTo>
                      <a:pt x="6958440" y="0"/>
                    </a:lnTo>
                    <a:lnTo>
                      <a:pt x="6958440" y="3137432"/>
                    </a:lnTo>
                    <a:lnTo>
                      <a:pt x="0" y="3137432"/>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62" name="Group 11"/>
            <p:cNvGrpSpPr/>
            <p:nvPr/>
          </p:nvGrpSpPr>
          <p:grpSpPr>
            <a:xfrm>
              <a:off x="6866640" y="4062960"/>
              <a:ext cx="4742640" cy="2150640"/>
              <a:chOff x="6866640" y="4062960"/>
              <a:chExt cx="4742640" cy="2150640"/>
            </a:xfrm>
          </p:grpSpPr>
          <p:sp>
            <p:nvSpPr>
              <p:cNvPr id="463" name="Freeform 12"/>
              <p:cNvSpPr/>
              <p:nvPr/>
            </p:nvSpPr>
            <p:spPr>
              <a:xfrm>
                <a:off x="6866640" y="406296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464" name="Group 13"/>
          <p:cNvGrpSpPr/>
          <p:nvPr/>
        </p:nvGrpSpPr>
        <p:grpSpPr>
          <a:xfrm>
            <a:off x="15797880" y="335520"/>
            <a:ext cx="1797120" cy="411120"/>
            <a:chOff x="15797880" y="335520"/>
            <a:chExt cx="1797120" cy="411120"/>
          </a:xfrm>
        </p:grpSpPr>
        <p:sp>
          <p:nvSpPr>
            <p:cNvPr id="465" name="Freeform 14"/>
            <p:cNvSpPr/>
            <p:nvPr/>
          </p:nvSpPr>
          <p:spPr>
            <a:xfrm>
              <a:off x="15797880" y="33552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637282" h="603758">
                  <a:moveTo>
                    <a:pt x="0" y="0"/>
                  </a:moveTo>
                  <a:lnTo>
                    <a:pt x="2637282" y="0"/>
                  </a:lnTo>
                  <a:lnTo>
                    <a:pt x="2637282" y="603758"/>
                  </a:lnTo>
                  <a:lnTo>
                    <a:pt x="0" y="6037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66" name="Group 15"/>
          <p:cNvGrpSpPr/>
          <p:nvPr/>
        </p:nvGrpSpPr>
        <p:grpSpPr>
          <a:xfrm>
            <a:off x="1063080" y="335520"/>
            <a:ext cx="1958400" cy="407160"/>
            <a:chOff x="1063080" y="335520"/>
            <a:chExt cx="1958400" cy="407160"/>
          </a:xfrm>
        </p:grpSpPr>
        <p:sp>
          <p:nvSpPr>
            <p:cNvPr id="467" name="Freeform 16"/>
            <p:cNvSpPr/>
            <p:nvPr/>
          </p:nvSpPr>
          <p:spPr>
            <a:xfrm>
              <a:off x="1063080" y="335520"/>
              <a:ext cx="1958400" cy="407160"/>
            </a:xfrm>
            <a:custGeom>
              <a:avLst/>
              <a:gdLst>
                <a:gd name="textAreaLeft" fmla="*/ 0 w 1958400"/>
                <a:gd name="textAreaRight" fmla="*/ 1958760 w 1958400"/>
                <a:gd name="textAreaTop" fmla="*/ 0 h 407160"/>
                <a:gd name="textAreaBottom" fmla="*/ 407520 h 40716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68" name="Group 17"/>
          <p:cNvGrpSpPr/>
          <p:nvPr/>
        </p:nvGrpSpPr>
        <p:grpSpPr>
          <a:xfrm>
            <a:off x="1044000" y="992880"/>
            <a:ext cx="8505360" cy="1157040"/>
            <a:chOff x="1044000" y="992880"/>
            <a:chExt cx="8505360" cy="1157040"/>
          </a:xfrm>
        </p:grpSpPr>
        <p:sp>
          <p:nvSpPr>
            <p:cNvPr id="469" name="Freeform 18"/>
            <p:cNvSpPr/>
            <p:nvPr/>
          </p:nvSpPr>
          <p:spPr>
            <a:xfrm>
              <a:off x="1044000" y="1028880"/>
              <a:ext cx="8505360" cy="1121040"/>
            </a:xfrm>
            <a:custGeom>
              <a:avLst/>
              <a:gdLst>
                <a:gd name="textAreaLeft" fmla="*/ 0 w 8505360"/>
                <a:gd name="textAreaRight" fmla="*/ 8505720 w 8505360"/>
                <a:gd name="textAreaTop" fmla="*/ 0 h 1121040"/>
                <a:gd name="textAreaBottom" fmla="*/ 1121400 h 1121040"/>
              </a:gdLst>
              <a:ahLst/>
              <a:rect l="textAreaLeft" t="textAreaTop" r="textAreaRight" b="textAreaBottom"/>
              <a:pathLst>
                <a:path w="11341170" h="1495044">
                  <a:moveTo>
                    <a:pt x="0" y="0"/>
                  </a:moveTo>
                  <a:lnTo>
                    <a:pt x="11341170" y="0"/>
                  </a:lnTo>
                  <a:lnTo>
                    <a:pt x="11341170" y="1495044"/>
                  </a:lnTo>
                  <a:lnTo>
                    <a:pt x="0" y="1495044"/>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70" name="TextBox 19"/>
            <p:cNvSpPr/>
            <p:nvPr/>
          </p:nvSpPr>
          <p:spPr>
            <a:xfrm>
              <a:off x="1044000" y="992880"/>
              <a:ext cx="850536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471" name="Group 20"/>
          <p:cNvGrpSpPr/>
          <p:nvPr/>
        </p:nvGrpSpPr>
        <p:grpSpPr>
          <a:xfrm>
            <a:off x="1028880" y="2275560"/>
            <a:ext cx="16566120" cy="1072800"/>
            <a:chOff x="1028880" y="2275560"/>
            <a:chExt cx="16566120" cy="1072800"/>
          </a:xfrm>
        </p:grpSpPr>
        <p:sp>
          <p:nvSpPr>
            <p:cNvPr id="472" name="Freeform 21"/>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73" name="TextBox 22"/>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ffffff"/>
                  </a:solidFill>
                  <a:latin typeface="Poppins Bold"/>
                  <a:ea typeface="Poppins Bold"/>
                </a:rPr>
                <a:t>SDP : Notre démarche projet</a:t>
              </a:r>
              <a:endParaRPr b="0" lang="fr-FR" sz="4200" spc="-1" strike="noStrike">
                <a:solidFill>
                  <a:srgbClr val="000000"/>
                </a:solidFill>
                <a:latin typeface="Arial"/>
              </a:endParaRPr>
            </a:p>
          </p:txBody>
        </p:sp>
      </p:grpSp>
      <p:grpSp>
        <p:nvGrpSpPr>
          <p:cNvPr id="474" name="Group 23"/>
          <p:cNvGrpSpPr/>
          <p:nvPr/>
        </p:nvGrpSpPr>
        <p:grpSpPr>
          <a:xfrm>
            <a:off x="17595360" y="9592560"/>
            <a:ext cx="351720" cy="538200"/>
            <a:chOff x="17595360" y="9592560"/>
            <a:chExt cx="351720" cy="538200"/>
          </a:xfrm>
        </p:grpSpPr>
        <p:sp>
          <p:nvSpPr>
            <p:cNvPr id="475" name="Freeform 24"/>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76" name="TextBox 25"/>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08</a:t>
              </a:r>
              <a:endParaRPr b="0" lang="fr-FR" sz="2090" spc="-1" strike="noStrike">
                <a:solidFill>
                  <a:srgbClr val="000000"/>
                </a:solidFill>
                <a:latin typeface="Arial"/>
              </a:endParaRPr>
            </a:p>
          </p:txBody>
        </p:sp>
      </p:grpSp>
      <p:grpSp>
        <p:nvGrpSpPr>
          <p:cNvPr id="477" name="Group 26"/>
          <p:cNvGrpSpPr/>
          <p:nvPr/>
        </p:nvGrpSpPr>
        <p:grpSpPr>
          <a:xfrm>
            <a:off x="12824640" y="4049640"/>
            <a:ext cx="4770360" cy="82800"/>
            <a:chOff x="12824640" y="4049640"/>
            <a:chExt cx="4770360" cy="82800"/>
          </a:xfrm>
        </p:grpSpPr>
        <p:sp>
          <p:nvSpPr>
            <p:cNvPr id="478" name="Freeform 27"/>
            <p:cNvSpPr/>
            <p:nvPr/>
          </p:nvSpPr>
          <p:spPr>
            <a:xfrm>
              <a:off x="12824640" y="4049640"/>
              <a:ext cx="4770360" cy="82800"/>
            </a:xfrm>
            <a:custGeom>
              <a:avLst/>
              <a:gdLst>
                <a:gd name="textAreaLeft" fmla="*/ 0 w 4770360"/>
                <a:gd name="textAreaRight" fmla="*/ 4770720 w 4770360"/>
                <a:gd name="textAreaTop" fmla="*/ 0 h 82800"/>
                <a:gd name="textAreaBottom" fmla="*/ 83160 h 82800"/>
              </a:gdLst>
              <a:ahLst/>
              <a:rect l="textAreaLeft" t="textAreaTop" r="textAreaRight" b="textAreaBottom"/>
              <a:pathLst>
                <a:path w="5248656" h="91440">
                  <a:moveTo>
                    <a:pt x="0" y="0"/>
                  </a:moveTo>
                  <a:lnTo>
                    <a:pt x="5248656" y="0"/>
                  </a:lnTo>
                  <a:lnTo>
                    <a:pt x="5248656" y="91440"/>
                  </a:lnTo>
                  <a:lnTo>
                    <a:pt x="0" y="91440"/>
                  </a:lnTo>
                  <a:close/>
                </a:path>
              </a:pathLst>
            </a:custGeom>
            <a:solidFill>
              <a:srgbClr val="0072ce"/>
            </a:solidFill>
            <a:ln w="0">
              <a:noFill/>
            </a:ln>
          </p:spPr>
          <p:style>
            <a:lnRef idx="0"/>
            <a:fillRef idx="0"/>
            <a:effectRef idx="0"/>
            <a:fontRef idx="minor"/>
          </p:style>
          <p:txBody>
            <a:bodyPr lIns="90000" rIns="90000" tIns="38160" bIns="38160" anchor="t">
              <a:noAutofit/>
            </a:bodyPr>
            <a:p>
              <a:endParaRPr b="0" lang="fr-FR" sz="1800" spc="-1" strike="noStrike">
                <a:solidFill>
                  <a:srgbClr val="ffffff"/>
                </a:solidFill>
                <a:latin typeface="Arial"/>
              </a:endParaRPr>
            </a:p>
          </p:txBody>
        </p:sp>
      </p:grpSp>
      <p:grpSp>
        <p:nvGrpSpPr>
          <p:cNvPr id="479" name="Group 28"/>
          <p:cNvGrpSpPr/>
          <p:nvPr/>
        </p:nvGrpSpPr>
        <p:grpSpPr>
          <a:xfrm>
            <a:off x="6852600" y="4049640"/>
            <a:ext cx="4742640" cy="82440"/>
            <a:chOff x="6852600" y="4049640"/>
            <a:chExt cx="4742640" cy="82440"/>
          </a:xfrm>
        </p:grpSpPr>
        <p:sp>
          <p:nvSpPr>
            <p:cNvPr id="480" name="Freeform 29"/>
            <p:cNvSpPr/>
            <p:nvPr/>
          </p:nvSpPr>
          <p:spPr>
            <a:xfrm>
              <a:off x="6852600" y="4049640"/>
              <a:ext cx="4742640" cy="82440"/>
            </a:xfrm>
            <a:custGeom>
              <a:avLst/>
              <a:gdLst>
                <a:gd name="textAreaLeft" fmla="*/ 0 w 4742640"/>
                <a:gd name="textAreaRight" fmla="*/ 4743000 w 4742640"/>
                <a:gd name="textAreaTop" fmla="*/ 0 h 82440"/>
                <a:gd name="textAreaBottom" fmla="*/ 82800 h 82440"/>
              </a:gdLst>
              <a:ahLst/>
              <a:rect l="textAreaLeft" t="textAreaTop" r="textAreaRight" b="textAreaBottom"/>
              <a:pathLst>
                <a:path w="5248656" h="91440">
                  <a:moveTo>
                    <a:pt x="0" y="0"/>
                  </a:moveTo>
                  <a:lnTo>
                    <a:pt x="5248656" y="0"/>
                  </a:lnTo>
                  <a:lnTo>
                    <a:pt x="5248656" y="91440"/>
                  </a:lnTo>
                  <a:lnTo>
                    <a:pt x="0" y="91440"/>
                  </a:lnTo>
                  <a:close/>
                </a:path>
              </a:pathLst>
            </a:custGeom>
            <a:solidFill>
              <a:srgbClr val="f07817"/>
            </a:solidFill>
            <a:ln w="0">
              <a:noFill/>
            </a:ln>
          </p:spPr>
          <p:style>
            <a:lnRef idx="0"/>
            <a:fillRef idx="0"/>
            <a:effectRef idx="0"/>
            <a:fontRef idx="minor"/>
          </p:style>
          <p:txBody>
            <a:bodyPr lIns="90000" rIns="90000" tIns="37800" bIns="37800" anchor="t">
              <a:noAutofit/>
            </a:bodyPr>
            <a:p>
              <a:endParaRPr b="0" lang="fr-FR" sz="1800" spc="-1" strike="noStrike">
                <a:solidFill>
                  <a:srgbClr val="ffffff"/>
                </a:solidFill>
                <a:latin typeface="Arial"/>
              </a:endParaRPr>
            </a:p>
          </p:txBody>
        </p:sp>
      </p:grpSp>
      <p:grpSp>
        <p:nvGrpSpPr>
          <p:cNvPr id="481" name="Group 30"/>
          <p:cNvGrpSpPr/>
          <p:nvPr/>
        </p:nvGrpSpPr>
        <p:grpSpPr>
          <a:xfrm>
            <a:off x="3888000" y="6918840"/>
            <a:ext cx="4708080" cy="2158920"/>
            <a:chOff x="3888000" y="6918840"/>
            <a:chExt cx="4708080" cy="2158920"/>
          </a:xfrm>
        </p:grpSpPr>
        <p:sp>
          <p:nvSpPr>
            <p:cNvPr id="482" name="Freeform 31"/>
            <p:cNvSpPr/>
            <p:nvPr/>
          </p:nvSpPr>
          <p:spPr>
            <a:xfrm>
              <a:off x="3888000" y="691884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83" name="Group 32"/>
          <p:cNvGrpSpPr/>
          <p:nvPr/>
        </p:nvGrpSpPr>
        <p:grpSpPr>
          <a:xfrm>
            <a:off x="3853440" y="6918840"/>
            <a:ext cx="4742640" cy="47160"/>
            <a:chOff x="3853440" y="6918840"/>
            <a:chExt cx="4742640" cy="47160"/>
          </a:xfrm>
        </p:grpSpPr>
        <p:sp>
          <p:nvSpPr>
            <p:cNvPr id="484" name="Freeform 33"/>
            <p:cNvSpPr/>
            <p:nvPr/>
          </p:nvSpPr>
          <p:spPr>
            <a:xfrm>
              <a:off x="3853440" y="691884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f07817"/>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485" name="Group 34"/>
          <p:cNvGrpSpPr/>
          <p:nvPr/>
        </p:nvGrpSpPr>
        <p:grpSpPr>
          <a:xfrm>
            <a:off x="9691560" y="6927120"/>
            <a:ext cx="4742640" cy="2150640"/>
            <a:chOff x="9691560" y="6927120"/>
            <a:chExt cx="4742640" cy="2150640"/>
          </a:xfrm>
        </p:grpSpPr>
        <p:sp>
          <p:nvSpPr>
            <p:cNvPr id="486" name="Freeform 35"/>
            <p:cNvSpPr/>
            <p:nvPr/>
          </p:nvSpPr>
          <p:spPr>
            <a:xfrm>
              <a:off x="9691560" y="692712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487" name="Group 36"/>
          <p:cNvGrpSpPr/>
          <p:nvPr/>
        </p:nvGrpSpPr>
        <p:grpSpPr>
          <a:xfrm>
            <a:off x="9691560" y="6918840"/>
            <a:ext cx="4742640" cy="47160"/>
            <a:chOff x="9691560" y="6918840"/>
            <a:chExt cx="4742640" cy="47160"/>
          </a:xfrm>
        </p:grpSpPr>
        <p:sp>
          <p:nvSpPr>
            <p:cNvPr id="488" name="Freeform 37"/>
            <p:cNvSpPr/>
            <p:nvPr/>
          </p:nvSpPr>
          <p:spPr>
            <a:xfrm>
              <a:off x="9691560" y="691884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489" name="Group 38"/>
          <p:cNvGrpSpPr/>
          <p:nvPr/>
        </p:nvGrpSpPr>
        <p:grpSpPr>
          <a:xfrm>
            <a:off x="1361880" y="4491720"/>
            <a:ext cx="3962880" cy="1243440"/>
            <a:chOff x="1361880" y="4491720"/>
            <a:chExt cx="3962880" cy="1243440"/>
          </a:xfrm>
        </p:grpSpPr>
        <p:sp>
          <p:nvSpPr>
            <p:cNvPr id="490" name="Freeform 39"/>
            <p:cNvSpPr/>
            <p:nvPr/>
          </p:nvSpPr>
          <p:spPr>
            <a:xfrm>
              <a:off x="1361880" y="452808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91" name="TextBox 40"/>
            <p:cNvSpPr/>
            <p:nvPr/>
          </p:nvSpPr>
          <p:spPr>
            <a:xfrm>
              <a:off x="1361880" y="449172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Identification du besoin par analyse du contexte et interview des dirigeants</a:t>
              </a:r>
              <a:endParaRPr b="0" lang="fr-FR" sz="2100" spc="-1" strike="noStrike">
                <a:solidFill>
                  <a:srgbClr val="000000"/>
                </a:solidFill>
                <a:latin typeface="Arial"/>
              </a:endParaRPr>
            </a:p>
          </p:txBody>
        </p:sp>
      </p:grpSp>
      <p:grpSp>
        <p:nvGrpSpPr>
          <p:cNvPr id="492" name="Group 41"/>
          <p:cNvGrpSpPr/>
          <p:nvPr/>
        </p:nvGrpSpPr>
        <p:grpSpPr>
          <a:xfrm>
            <a:off x="4260600" y="7362720"/>
            <a:ext cx="3962880" cy="1243440"/>
            <a:chOff x="4260600" y="7362720"/>
            <a:chExt cx="3962880" cy="1243440"/>
          </a:xfrm>
        </p:grpSpPr>
        <p:sp>
          <p:nvSpPr>
            <p:cNvPr id="493" name="Freeform 42"/>
            <p:cNvSpPr/>
            <p:nvPr/>
          </p:nvSpPr>
          <p:spPr>
            <a:xfrm>
              <a:off x="4260600" y="7398720"/>
              <a:ext cx="3962880" cy="1207440"/>
            </a:xfrm>
            <a:custGeom>
              <a:avLst/>
              <a:gdLst>
                <a:gd name="textAreaLeft" fmla="*/ 0 w 3962880"/>
                <a:gd name="textAreaRight" fmla="*/ 3963240 w 3962880"/>
                <a:gd name="textAreaTop" fmla="*/ 0 h 1207440"/>
                <a:gd name="textAreaBottom" fmla="*/ 1207800 h 1207440"/>
              </a:gdLst>
              <a:ahLst/>
              <a:rect l="textAreaLeft" t="textAreaTop" r="textAreaRight" b="textAreaBottom"/>
              <a:pathLst>
                <a:path w="4168318" h="1270119">
                  <a:moveTo>
                    <a:pt x="0" y="0"/>
                  </a:moveTo>
                  <a:lnTo>
                    <a:pt x="4168318" y="0"/>
                  </a:lnTo>
                  <a:lnTo>
                    <a:pt x="4168318" y="1270119"/>
                  </a:lnTo>
                  <a:lnTo>
                    <a:pt x="0" y="1270119"/>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94" name="TextBox 43"/>
            <p:cNvSpPr/>
            <p:nvPr/>
          </p:nvSpPr>
          <p:spPr>
            <a:xfrm>
              <a:off x="4260600" y="736272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0"/>
                </a:lnSpc>
                <a:tabLst>
                  <a:tab algn="l" pos="0"/>
                </a:tabLst>
              </a:pPr>
              <a:r>
                <a:rPr b="0" lang="en-US" sz="2100" spc="-1" strike="noStrike">
                  <a:solidFill>
                    <a:srgbClr val="000000"/>
                  </a:solidFill>
                  <a:latin typeface="Poppins"/>
                  <a:ea typeface="Poppins"/>
                </a:rPr>
                <a:t>Validation et réalisation de la mise en production avec la documentation disponible</a:t>
              </a:r>
              <a:endParaRPr b="0" lang="fr-FR" sz="2100" spc="-1" strike="noStrike">
                <a:solidFill>
                  <a:srgbClr val="000000"/>
                </a:solidFill>
                <a:latin typeface="Arial"/>
              </a:endParaRPr>
            </a:p>
          </p:txBody>
        </p:sp>
      </p:grpSp>
      <p:grpSp>
        <p:nvGrpSpPr>
          <p:cNvPr id="495" name="Group 44"/>
          <p:cNvGrpSpPr/>
          <p:nvPr/>
        </p:nvGrpSpPr>
        <p:grpSpPr>
          <a:xfrm>
            <a:off x="10141200" y="7362720"/>
            <a:ext cx="3962880" cy="1243440"/>
            <a:chOff x="10141200" y="7362720"/>
            <a:chExt cx="3962880" cy="1243440"/>
          </a:xfrm>
        </p:grpSpPr>
        <p:sp>
          <p:nvSpPr>
            <p:cNvPr id="496" name="Freeform 45"/>
            <p:cNvSpPr/>
            <p:nvPr/>
          </p:nvSpPr>
          <p:spPr>
            <a:xfrm>
              <a:off x="10141200" y="739908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497" name="TextBox 46"/>
            <p:cNvSpPr/>
            <p:nvPr/>
          </p:nvSpPr>
          <p:spPr>
            <a:xfrm>
              <a:off x="10141200" y="736272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Migration puis formation par atelier et accompagnement au changement</a:t>
              </a:r>
              <a:endParaRPr b="0" lang="fr-FR" sz="2100" spc="-1" strike="noStrike">
                <a:solidFill>
                  <a:srgbClr val="000000"/>
                </a:solidFill>
                <a:latin typeface="Arial"/>
              </a:endParaRPr>
            </a:p>
          </p:txBody>
        </p:sp>
      </p:grpSp>
      <p:grpSp>
        <p:nvGrpSpPr>
          <p:cNvPr id="498" name="Group 47"/>
          <p:cNvGrpSpPr/>
          <p:nvPr/>
        </p:nvGrpSpPr>
        <p:grpSpPr>
          <a:xfrm>
            <a:off x="13228200" y="4639320"/>
            <a:ext cx="4030560" cy="1243440"/>
            <a:chOff x="13228200" y="4639320"/>
            <a:chExt cx="4030560" cy="1243440"/>
          </a:xfrm>
        </p:grpSpPr>
        <p:sp>
          <p:nvSpPr>
            <p:cNvPr id="499" name="Freeform 48"/>
            <p:cNvSpPr/>
            <p:nvPr/>
          </p:nvSpPr>
          <p:spPr>
            <a:xfrm>
              <a:off x="13228200" y="4675680"/>
              <a:ext cx="4030560" cy="1207080"/>
            </a:xfrm>
            <a:custGeom>
              <a:avLst/>
              <a:gdLst>
                <a:gd name="textAreaLeft" fmla="*/ 0 w 4030560"/>
                <a:gd name="textAreaRight" fmla="*/ 4030920 w 4030560"/>
                <a:gd name="textAreaTop" fmla="*/ 0 h 1207080"/>
                <a:gd name="textAreaBottom" fmla="*/ 1207440 h 1207080"/>
              </a:gdLst>
              <a:ahLst/>
              <a:rect l="textAreaLeft" t="textAreaTop" r="textAreaRight" b="textAreaBottom"/>
              <a:pathLst>
                <a:path w="4239533" h="1269931">
                  <a:moveTo>
                    <a:pt x="0" y="0"/>
                  </a:moveTo>
                  <a:lnTo>
                    <a:pt x="4239533" y="0"/>
                  </a:lnTo>
                  <a:lnTo>
                    <a:pt x="4239533" y="1269931"/>
                  </a:lnTo>
                  <a:lnTo>
                    <a:pt x="0" y="1269931"/>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00" name="TextBox 49"/>
            <p:cNvSpPr/>
            <p:nvPr/>
          </p:nvSpPr>
          <p:spPr>
            <a:xfrm>
              <a:off x="13228200" y="4639320"/>
              <a:ext cx="403056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Conception et pilotage de la solution MVP et vérification des recettes</a:t>
              </a:r>
              <a:endParaRPr b="0" lang="fr-FR" sz="2100" spc="-1" strike="noStrike">
                <a:solidFill>
                  <a:srgbClr val="000000"/>
                </a:solidFill>
                <a:latin typeface="Arial"/>
              </a:endParaRPr>
            </a:p>
          </p:txBody>
        </p:sp>
      </p:grpSp>
      <p:grpSp>
        <p:nvGrpSpPr>
          <p:cNvPr id="501" name="Group 50"/>
          <p:cNvGrpSpPr/>
          <p:nvPr/>
        </p:nvGrpSpPr>
        <p:grpSpPr>
          <a:xfrm>
            <a:off x="7271280" y="4503600"/>
            <a:ext cx="3962880" cy="1243440"/>
            <a:chOff x="7271280" y="4503600"/>
            <a:chExt cx="3962880" cy="1243440"/>
          </a:xfrm>
        </p:grpSpPr>
        <p:sp>
          <p:nvSpPr>
            <p:cNvPr id="502" name="Freeform 51"/>
            <p:cNvSpPr/>
            <p:nvPr/>
          </p:nvSpPr>
          <p:spPr>
            <a:xfrm>
              <a:off x="7271280" y="453960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03" name="TextBox 52"/>
            <p:cNvSpPr/>
            <p:nvPr/>
          </p:nvSpPr>
          <p:spPr>
            <a:xfrm>
              <a:off x="7271280" y="450360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Formalisation des besoins par processus et validation des workflows </a:t>
              </a:r>
              <a:endParaRPr b="0" lang="fr-FR" sz="21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04" name="Group 2"/>
          <p:cNvGrpSpPr/>
          <p:nvPr/>
        </p:nvGrpSpPr>
        <p:grpSpPr>
          <a:xfrm>
            <a:off x="1044000" y="331560"/>
            <a:ext cx="16551000" cy="411120"/>
            <a:chOff x="1044000" y="331560"/>
            <a:chExt cx="16551000" cy="411120"/>
          </a:xfrm>
        </p:grpSpPr>
        <p:grpSp>
          <p:nvGrpSpPr>
            <p:cNvPr id="505" name="Group 3"/>
            <p:cNvGrpSpPr/>
            <p:nvPr/>
          </p:nvGrpSpPr>
          <p:grpSpPr>
            <a:xfrm>
              <a:off x="15797880" y="331560"/>
              <a:ext cx="1797120" cy="411120"/>
              <a:chOff x="15797880" y="331560"/>
              <a:chExt cx="1797120" cy="411120"/>
            </a:xfrm>
          </p:grpSpPr>
          <p:sp>
            <p:nvSpPr>
              <p:cNvPr id="506"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07" name="Group 5"/>
            <p:cNvGrpSpPr/>
            <p:nvPr/>
          </p:nvGrpSpPr>
          <p:grpSpPr>
            <a:xfrm>
              <a:off x="1044000" y="331560"/>
              <a:ext cx="1977480" cy="411120"/>
              <a:chOff x="1044000" y="331560"/>
              <a:chExt cx="1977480" cy="411120"/>
            </a:xfrm>
          </p:grpSpPr>
          <p:sp>
            <p:nvSpPr>
              <p:cNvPr id="508"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509" name="Group 7"/>
          <p:cNvGrpSpPr/>
          <p:nvPr/>
        </p:nvGrpSpPr>
        <p:grpSpPr>
          <a:xfrm>
            <a:off x="1028880" y="992880"/>
            <a:ext cx="10393920" cy="1157040"/>
            <a:chOff x="1028880" y="992880"/>
            <a:chExt cx="10393920" cy="1157040"/>
          </a:xfrm>
        </p:grpSpPr>
        <p:sp>
          <p:nvSpPr>
            <p:cNvPr id="510"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11"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512" name="Group 10"/>
          <p:cNvGrpSpPr/>
          <p:nvPr/>
        </p:nvGrpSpPr>
        <p:grpSpPr>
          <a:xfrm>
            <a:off x="1044000" y="2407320"/>
            <a:ext cx="12336840" cy="1072800"/>
            <a:chOff x="1044000" y="2407320"/>
            <a:chExt cx="12336840" cy="1072800"/>
          </a:xfrm>
        </p:grpSpPr>
        <p:sp>
          <p:nvSpPr>
            <p:cNvPr id="513" name="Freeform 11"/>
            <p:cNvSpPr/>
            <p:nvPr/>
          </p:nvSpPr>
          <p:spPr>
            <a:xfrm>
              <a:off x="1044000" y="2435760"/>
              <a:ext cx="12336840" cy="1044360"/>
            </a:xfrm>
            <a:custGeom>
              <a:avLst/>
              <a:gdLst>
                <a:gd name="textAreaLeft" fmla="*/ 0 w 12336840"/>
                <a:gd name="textAreaRight" fmla="*/ 12337200 w 12336840"/>
                <a:gd name="textAreaTop" fmla="*/ 0 h 1044360"/>
                <a:gd name="textAreaBottom" fmla="*/ 1044720 h 1044360"/>
              </a:gdLst>
              <a:ahLst/>
              <a:rect l="textAreaLeft" t="textAreaTop" r="textAreaRight" b="textAreaBottom"/>
              <a:pathLst>
                <a:path w="16449446" h="1392840">
                  <a:moveTo>
                    <a:pt x="0" y="0"/>
                  </a:moveTo>
                  <a:lnTo>
                    <a:pt x="16449446" y="0"/>
                  </a:lnTo>
                  <a:lnTo>
                    <a:pt x="16449446" y="1392840"/>
                  </a:lnTo>
                  <a:lnTo>
                    <a:pt x="0" y="1392840"/>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14" name="TextBox 12"/>
            <p:cNvSpPr/>
            <p:nvPr/>
          </p:nvSpPr>
          <p:spPr>
            <a:xfrm>
              <a:off x="1044000" y="2407320"/>
              <a:ext cx="1233684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Cabinet Notarial ADYK</a:t>
              </a:r>
              <a:endParaRPr b="0" lang="fr-FR" sz="4200" spc="-1" strike="noStrike">
                <a:solidFill>
                  <a:srgbClr val="000000"/>
                </a:solidFill>
                <a:latin typeface="Arial"/>
              </a:endParaRPr>
            </a:p>
          </p:txBody>
        </p:sp>
      </p:grpSp>
      <p:grpSp>
        <p:nvGrpSpPr>
          <p:cNvPr id="515" name="Group 13"/>
          <p:cNvGrpSpPr/>
          <p:nvPr/>
        </p:nvGrpSpPr>
        <p:grpSpPr>
          <a:xfrm>
            <a:off x="1044000" y="3859200"/>
            <a:ext cx="6322680" cy="5398920"/>
            <a:chOff x="1044000" y="3859200"/>
            <a:chExt cx="6322680" cy="5398920"/>
          </a:xfrm>
        </p:grpSpPr>
        <p:grpSp>
          <p:nvGrpSpPr>
            <p:cNvPr id="516" name="Group 14"/>
            <p:cNvGrpSpPr/>
            <p:nvPr/>
          </p:nvGrpSpPr>
          <p:grpSpPr>
            <a:xfrm>
              <a:off x="1194840" y="4295880"/>
              <a:ext cx="6171840" cy="4962240"/>
              <a:chOff x="1194840" y="4295880"/>
              <a:chExt cx="6171840" cy="4962240"/>
            </a:xfrm>
          </p:grpSpPr>
          <p:sp>
            <p:nvSpPr>
              <p:cNvPr id="517" name="Freeform 15"/>
              <p:cNvSpPr/>
              <p:nvPr/>
            </p:nvSpPr>
            <p:spPr>
              <a:xfrm>
                <a:off x="1194840" y="429588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9c4e0f"/>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518" name="Group 16"/>
            <p:cNvGrpSpPr/>
            <p:nvPr/>
          </p:nvGrpSpPr>
          <p:grpSpPr>
            <a:xfrm>
              <a:off x="1126800" y="4099320"/>
              <a:ext cx="6171840" cy="4962240"/>
              <a:chOff x="1126800" y="4099320"/>
              <a:chExt cx="6171840" cy="4962240"/>
            </a:xfrm>
          </p:grpSpPr>
          <p:sp>
            <p:nvSpPr>
              <p:cNvPr id="519" name="Freeform 17"/>
              <p:cNvSpPr/>
              <p:nvPr/>
            </p:nvSpPr>
            <p:spPr>
              <a:xfrm>
                <a:off x="1126800" y="409932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cc6614"/>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grpSp>
          <p:nvGrpSpPr>
            <p:cNvPr id="520" name="Group 18"/>
            <p:cNvGrpSpPr/>
            <p:nvPr/>
          </p:nvGrpSpPr>
          <p:grpSpPr>
            <a:xfrm>
              <a:off x="1044000" y="3859200"/>
              <a:ext cx="6171840" cy="4962240"/>
              <a:chOff x="1044000" y="3859200"/>
              <a:chExt cx="6171840" cy="4962240"/>
            </a:xfrm>
          </p:grpSpPr>
          <p:sp>
            <p:nvSpPr>
              <p:cNvPr id="521" name="Freeform 19"/>
              <p:cNvSpPr/>
              <p:nvPr/>
            </p:nvSpPr>
            <p:spPr>
              <a:xfrm>
                <a:off x="1044000" y="3859200"/>
                <a:ext cx="6171840" cy="4962240"/>
              </a:xfrm>
              <a:custGeom>
                <a:avLst/>
                <a:gdLst>
                  <a:gd name="textAreaLeft" fmla="*/ 0 w 6171840"/>
                  <a:gd name="textAreaRight" fmla="*/ 6172200 w 6171840"/>
                  <a:gd name="textAreaTop" fmla="*/ 0 h 4962240"/>
                  <a:gd name="textAreaBottom" fmla="*/ 4962600 h 4962240"/>
                </a:gdLst>
                <a:ahLst/>
                <a:rect l="textAreaLeft" t="textAreaTop" r="textAreaRight" b="textAreaBottom"/>
                <a:pathLst>
                  <a:path w="8229600" h="6616709">
                    <a:moveTo>
                      <a:pt x="0" y="0"/>
                    </a:moveTo>
                    <a:lnTo>
                      <a:pt x="8229600" y="0"/>
                    </a:lnTo>
                    <a:lnTo>
                      <a:pt x="8229600" y="6616709"/>
                    </a:lnTo>
                    <a:lnTo>
                      <a:pt x="0" y="6616709"/>
                    </a:lnTo>
                    <a:close/>
                  </a:path>
                </a:pathLst>
              </a:custGeom>
              <a:solidFill>
                <a:srgbClr val="fef6e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522" name="Group 20"/>
          <p:cNvGrpSpPr/>
          <p:nvPr/>
        </p:nvGrpSpPr>
        <p:grpSpPr>
          <a:xfrm>
            <a:off x="17595360" y="9592560"/>
            <a:ext cx="351720" cy="538200"/>
            <a:chOff x="17595360" y="9592560"/>
            <a:chExt cx="351720" cy="538200"/>
          </a:xfrm>
        </p:grpSpPr>
        <p:sp>
          <p:nvSpPr>
            <p:cNvPr id="523" name="Freeform 2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24" name="TextBox 2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09</a:t>
              </a:r>
              <a:endParaRPr b="0" lang="fr-FR" sz="2090" spc="-1" strike="noStrike">
                <a:solidFill>
                  <a:srgbClr val="000000"/>
                </a:solidFill>
                <a:latin typeface="Arial"/>
              </a:endParaRPr>
            </a:p>
          </p:txBody>
        </p:sp>
      </p:grpSp>
      <p:grpSp>
        <p:nvGrpSpPr>
          <p:cNvPr id="525" name="Group 23"/>
          <p:cNvGrpSpPr/>
          <p:nvPr/>
        </p:nvGrpSpPr>
        <p:grpSpPr>
          <a:xfrm>
            <a:off x="8131320" y="3838680"/>
            <a:ext cx="9463680" cy="1104480"/>
            <a:chOff x="8131320" y="3838680"/>
            <a:chExt cx="9463680" cy="1104480"/>
          </a:xfrm>
        </p:grpSpPr>
        <p:sp>
          <p:nvSpPr>
            <p:cNvPr id="526" name="Freeform 24"/>
            <p:cNvSpPr/>
            <p:nvPr/>
          </p:nvSpPr>
          <p:spPr>
            <a:xfrm>
              <a:off x="8131320" y="3867480"/>
              <a:ext cx="9463680" cy="1075680"/>
            </a:xfrm>
            <a:custGeom>
              <a:avLst/>
              <a:gdLst>
                <a:gd name="textAreaLeft" fmla="*/ 0 w 9463680"/>
                <a:gd name="textAreaRight" fmla="*/ 9464040 w 9463680"/>
                <a:gd name="textAreaTop" fmla="*/ 0 h 1075680"/>
                <a:gd name="textAreaBottom" fmla="*/ 1076040 h 1075680"/>
              </a:gdLst>
              <a:ahLst/>
              <a:rect l="textAreaLeft" t="textAreaTop" r="textAreaRight" b="textAreaBottom"/>
              <a:pathLst>
                <a:path w="12618720" h="1434868">
                  <a:moveTo>
                    <a:pt x="0" y="0"/>
                  </a:moveTo>
                  <a:lnTo>
                    <a:pt x="12618720" y="0"/>
                  </a:lnTo>
                  <a:lnTo>
                    <a:pt x="12618720" y="1434868"/>
                  </a:lnTo>
                  <a:lnTo>
                    <a:pt x="0" y="1434868"/>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27" name="TextBox 25"/>
            <p:cNvSpPr/>
            <p:nvPr/>
          </p:nvSpPr>
          <p:spPr>
            <a:xfrm>
              <a:off x="8131320" y="3838680"/>
              <a:ext cx="9463680" cy="1104480"/>
            </a:xfrm>
            <a:prstGeom prst="rect">
              <a:avLst/>
            </a:prstGeom>
            <a:noFill/>
            <a:ln w="0">
              <a:noFill/>
            </a:ln>
          </p:spPr>
          <p:style>
            <a:lnRef idx="0"/>
            <a:fillRef idx="0"/>
            <a:effectRef idx="0"/>
            <a:fontRef idx="minor"/>
          </p:style>
          <p:txBody>
            <a:bodyPr lIns="0" rIns="0" tIns="0" bIns="0" anchor="ctr">
              <a:noAutofit/>
            </a:bodyPr>
            <a:p>
              <a:pPr algn="just" defTabSz="914400">
                <a:lnSpc>
                  <a:spcPts val="2455"/>
                </a:lnSpc>
                <a:tabLst>
                  <a:tab algn="l" pos="0"/>
                </a:tabLst>
              </a:pPr>
              <a:r>
                <a:rPr b="1" lang="en-US" sz="1900" spc="-1" strike="noStrike">
                  <a:solidFill>
                    <a:srgbClr val="000000"/>
                  </a:solidFill>
                  <a:latin typeface="Poppins Bold"/>
                  <a:ea typeface="Poppins Bold"/>
                </a:rPr>
                <a:t>Contexte : </a:t>
              </a:r>
              <a:r>
                <a:rPr b="0" lang="en-US" sz="1900" spc="-1" strike="noStrike">
                  <a:solidFill>
                    <a:srgbClr val="000000"/>
                  </a:solidFill>
                  <a:latin typeface="Poppins"/>
                  <a:ea typeface="Poppins"/>
                </a:rPr>
                <a:t>Dans le cadre de ses activités, le cabinet ADYK souhaitait digitaliser le suivi de ses dossiers et améliorer les performances de ses collaborateurs. Il ambitionnait également une visibilité globale de son activité.</a:t>
              </a:r>
              <a:endParaRPr b="0" lang="fr-FR" sz="1900" spc="-1" strike="noStrike">
                <a:solidFill>
                  <a:srgbClr val="000000"/>
                </a:solidFill>
                <a:latin typeface="Arial"/>
              </a:endParaRPr>
            </a:p>
          </p:txBody>
        </p:sp>
      </p:grpSp>
      <p:grpSp>
        <p:nvGrpSpPr>
          <p:cNvPr id="528" name="Group 26"/>
          <p:cNvGrpSpPr/>
          <p:nvPr/>
        </p:nvGrpSpPr>
        <p:grpSpPr>
          <a:xfrm>
            <a:off x="8515440" y="6662880"/>
            <a:ext cx="4540680" cy="478800"/>
            <a:chOff x="8515440" y="6662880"/>
            <a:chExt cx="4540680" cy="478800"/>
          </a:xfrm>
        </p:grpSpPr>
        <p:sp>
          <p:nvSpPr>
            <p:cNvPr id="529" name="Freeform 27"/>
            <p:cNvSpPr/>
            <p:nvPr/>
          </p:nvSpPr>
          <p:spPr>
            <a:xfrm>
              <a:off x="8515440" y="6690240"/>
              <a:ext cx="4540680" cy="451440"/>
            </a:xfrm>
            <a:custGeom>
              <a:avLst/>
              <a:gdLst>
                <a:gd name="textAreaLeft" fmla="*/ 0 w 4540680"/>
                <a:gd name="textAreaRight" fmla="*/ 4541040 w 4540680"/>
                <a:gd name="textAreaTop" fmla="*/ 0 h 451440"/>
                <a:gd name="textAreaBottom" fmla="*/ 451800 h 451440"/>
              </a:gdLst>
              <a:ahLst/>
              <a:rect l="textAreaLeft" t="textAreaTop" r="textAreaRight" b="textAreaBottom"/>
              <a:pathLst>
                <a:path w="4775865" h="475138">
                  <a:moveTo>
                    <a:pt x="0" y="0"/>
                  </a:moveTo>
                  <a:lnTo>
                    <a:pt x="4775865" y="0"/>
                  </a:lnTo>
                  <a:lnTo>
                    <a:pt x="4775865" y="475138"/>
                  </a:lnTo>
                  <a:lnTo>
                    <a:pt x="0" y="475138"/>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30" name="TextBox 28"/>
            <p:cNvSpPr/>
            <p:nvPr/>
          </p:nvSpPr>
          <p:spPr>
            <a:xfrm>
              <a:off x="8515440" y="6662880"/>
              <a:ext cx="454068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Résultats</a:t>
              </a:r>
              <a:endParaRPr b="0" lang="fr-FR" sz="1840" spc="-1" strike="noStrike">
                <a:solidFill>
                  <a:srgbClr val="000000"/>
                </a:solidFill>
                <a:latin typeface="Arial"/>
              </a:endParaRPr>
            </a:p>
          </p:txBody>
        </p:sp>
      </p:grpSp>
      <p:sp>
        <p:nvSpPr>
          <p:cNvPr id="531" name="TextBox 29"/>
          <p:cNvSpPr/>
          <p:nvPr/>
        </p:nvSpPr>
        <p:spPr>
          <a:xfrm>
            <a:off x="8695800" y="7179840"/>
            <a:ext cx="87260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tabLst>
                <a:tab algn="l" pos="0"/>
              </a:tabLst>
            </a:pPr>
            <a:r>
              <a:rPr b="0" lang="en-US" sz="1840" spc="-1" strike="noStrike">
                <a:solidFill>
                  <a:srgbClr val="000000"/>
                </a:solidFill>
                <a:latin typeface="Poppins"/>
                <a:ea typeface="Poppins"/>
              </a:rPr>
              <a:t>Visibilité globale des activités du cabinet</a:t>
            </a:r>
            <a:endParaRPr b="0" lang="fr-FR" sz="1840" spc="-1" strike="noStrike">
              <a:solidFill>
                <a:srgbClr val="000000"/>
              </a:solidFill>
              <a:latin typeface="Arial"/>
            </a:endParaRPr>
          </a:p>
        </p:txBody>
      </p:sp>
      <p:grpSp>
        <p:nvGrpSpPr>
          <p:cNvPr id="532" name="Group 30"/>
          <p:cNvGrpSpPr/>
          <p:nvPr/>
        </p:nvGrpSpPr>
        <p:grpSpPr>
          <a:xfrm>
            <a:off x="8524440" y="7302600"/>
            <a:ext cx="79920" cy="79920"/>
            <a:chOff x="8524440" y="7302600"/>
            <a:chExt cx="79920" cy="79920"/>
          </a:xfrm>
        </p:grpSpPr>
        <p:sp>
          <p:nvSpPr>
            <p:cNvPr id="533" name="Freeform 31"/>
            <p:cNvSpPr/>
            <p:nvPr/>
          </p:nvSpPr>
          <p:spPr>
            <a:xfrm>
              <a:off x="8524440" y="730260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534" name="TextBox 32"/>
          <p:cNvSpPr/>
          <p:nvPr/>
        </p:nvSpPr>
        <p:spPr>
          <a:xfrm>
            <a:off x="8697600" y="7551720"/>
            <a:ext cx="872712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tabLst>
                <a:tab algn="l" pos="0"/>
              </a:tabLst>
            </a:pPr>
            <a:r>
              <a:rPr b="0" lang="en-US" sz="1840" spc="-1" strike="noStrike">
                <a:solidFill>
                  <a:srgbClr val="000000"/>
                </a:solidFill>
                <a:latin typeface="Poppins"/>
                <a:ea typeface="Poppins"/>
              </a:rPr>
              <a:t>Amélioration du délai de traitement des dossiers</a:t>
            </a:r>
            <a:endParaRPr b="0" lang="fr-FR" sz="1840" spc="-1" strike="noStrike">
              <a:solidFill>
                <a:srgbClr val="000000"/>
              </a:solidFill>
              <a:latin typeface="Arial"/>
            </a:endParaRPr>
          </a:p>
        </p:txBody>
      </p:sp>
      <p:grpSp>
        <p:nvGrpSpPr>
          <p:cNvPr id="535" name="Group 33"/>
          <p:cNvGrpSpPr/>
          <p:nvPr/>
        </p:nvGrpSpPr>
        <p:grpSpPr>
          <a:xfrm>
            <a:off x="8524800" y="7674480"/>
            <a:ext cx="79920" cy="79920"/>
            <a:chOff x="8524800" y="7674480"/>
            <a:chExt cx="79920" cy="79920"/>
          </a:xfrm>
        </p:grpSpPr>
        <p:sp>
          <p:nvSpPr>
            <p:cNvPr id="536" name="Freeform 34"/>
            <p:cNvSpPr/>
            <p:nvPr/>
          </p:nvSpPr>
          <p:spPr>
            <a:xfrm>
              <a:off x="8524800" y="767448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537" name="TextBox 35"/>
          <p:cNvSpPr/>
          <p:nvPr/>
        </p:nvSpPr>
        <p:spPr>
          <a:xfrm>
            <a:off x="8706960" y="7925040"/>
            <a:ext cx="87458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tabLst>
                <a:tab algn="l" pos="0"/>
              </a:tabLst>
            </a:pPr>
            <a:r>
              <a:rPr b="0" lang="en-US" sz="1840" spc="-1" strike="noStrike">
                <a:solidFill>
                  <a:srgbClr val="000000"/>
                </a:solidFill>
                <a:latin typeface="Poppins"/>
                <a:ea typeface="Poppins"/>
              </a:rPr>
              <a:t>Centralisation des informations et des documents</a:t>
            </a:r>
            <a:endParaRPr b="0" lang="fr-FR" sz="1840" spc="-1" strike="noStrike">
              <a:solidFill>
                <a:srgbClr val="000000"/>
              </a:solidFill>
              <a:latin typeface="Arial"/>
            </a:endParaRPr>
          </a:p>
        </p:txBody>
      </p:sp>
      <p:grpSp>
        <p:nvGrpSpPr>
          <p:cNvPr id="538" name="Group 36"/>
          <p:cNvGrpSpPr/>
          <p:nvPr/>
        </p:nvGrpSpPr>
        <p:grpSpPr>
          <a:xfrm>
            <a:off x="8515440" y="8047440"/>
            <a:ext cx="79920" cy="79920"/>
            <a:chOff x="8515440" y="8047440"/>
            <a:chExt cx="79920" cy="79920"/>
          </a:xfrm>
        </p:grpSpPr>
        <p:sp>
          <p:nvSpPr>
            <p:cNvPr id="539" name="Freeform 37"/>
            <p:cNvSpPr/>
            <p:nvPr/>
          </p:nvSpPr>
          <p:spPr>
            <a:xfrm>
              <a:off x="8515440" y="804744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540" name="TextBox 38"/>
          <p:cNvSpPr/>
          <p:nvPr/>
        </p:nvSpPr>
        <p:spPr>
          <a:xfrm>
            <a:off x="8696520" y="8298000"/>
            <a:ext cx="876564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tabLst>
                <a:tab algn="l" pos="0"/>
              </a:tabLst>
            </a:pPr>
            <a:r>
              <a:rPr b="0" lang="en-US" sz="1840" spc="-1" strike="noStrike">
                <a:solidFill>
                  <a:srgbClr val="000000"/>
                </a:solidFill>
                <a:latin typeface="Poppins"/>
                <a:ea typeface="Poppins"/>
              </a:rPr>
              <a:t>Performance collaborateur mesurable</a:t>
            </a:r>
            <a:endParaRPr b="0" lang="fr-FR" sz="1840" spc="-1" strike="noStrike">
              <a:solidFill>
                <a:srgbClr val="000000"/>
              </a:solidFill>
              <a:latin typeface="Arial"/>
            </a:endParaRPr>
          </a:p>
        </p:txBody>
      </p:sp>
      <p:grpSp>
        <p:nvGrpSpPr>
          <p:cNvPr id="541" name="Group 39"/>
          <p:cNvGrpSpPr/>
          <p:nvPr/>
        </p:nvGrpSpPr>
        <p:grpSpPr>
          <a:xfrm>
            <a:off x="8524800" y="8420760"/>
            <a:ext cx="79920" cy="79920"/>
            <a:chOff x="8524800" y="8420760"/>
            <a:chExt cx="79920" cy="79920"/>
          </a:xfrm>
        </p:grpSpPr>
        <p:sp>
          <p:nvSpPr>
            <p:cNvPr id="542" name="Freeform 40"/>
            <p:cNvSpPr/>
            <p:nvPr/>
          </p:nvSpPr>
          <p:spPr>
            <a:xfrm>
              <a:off x="8524800" y="842076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sp>
        <p:nvSpPr>
          <p:cNvPr id="543" name="TextBox 41"/>
          <p:cNvSpPr/>
          <p:nvPr/>
        </p:nvSpPr>
        <p:spPr>
          <a:xfrm>
            <a:off x="8697600" y="8671680"/>
            <a:ext cx="6726960" cy="300960"/>
          </a:xfrm>
          <a:prstGeom prst="rect">
            <a:avLst/>
          </a:prstGeom>
          <a:noFill/>
          <a:ln w="0">
            <a:noFill/>
          </a:ln>
        </p:spPr>
        <p:style>
          <a:lnRef idx="0"/>
          <a:fillRef idx="0"/>
          <a:effectRef idx="0"/>
          <a:fontRef idx="minor"/>
        </p:style>
        <p:txBody>
          <a:bodyPr lIns="0" rIns="0" tIns="0" bIns="0" anchor="t">
            <a:spAutoFit/>
          </a:bodyPr>
          <a:p>
            <a:pPr algn="just" defTabSz="914400">
              <a:lnSpc>
                <a:spcPts val="2373"/>
              </a:lnSpc>
              <a:tabLst>
                <a:tab algn="l" pos="0"/>
              </a:tabLst>
            </a:pPr>
            <a:r>
              <a:rPr b="0" lang="en-US" sz="1840" spc="-1" strike="noStrike">
                <a:solidFill>
                  <a:srgbClr val="000000"/>
                </a:solidFill>
                <a:latin typeface="Poppins"/>
                <a:ea typeface="Poppins"/>
              </a:rPr>
              <a:t>Archivage numérique des dossiers notariaux</a:t>
            </a:r>
            <a:endParaRPr b="0" lang="fr-FR" sz="1840" spc="-1" strike="noStrike">
              <a:solidFill>
                <a:srgbClr val="000000"/>
              </a:solidFill>
              <a:latin typeface="Arial"/>
            </a:endParaRPr>
          </a:p>
        </p:txBody>
      </p:sp>
      <p:grpSp>
        <p:nvGrpSpPr>
          <p:cNvPr id="544" name="Group 42"/>
          <p:cNvGrpSpPr/>
          <p:nvPr/>
        </p:nvGrpSpPr>
        <p:grpSpPr>
          <a:xfrm>
            <a:off x="8524800" y="8834400"/>
            <a:ext cx="79920" cy="79920"/>
            <a:chOff x="8524800" y="8834400"/>
            <a:chExt cx="79920" cy="79920"/>
          </a:xfrm>
        </p:grpSpPr>
        <p:sp>
          <p:nvSpPr>
            <p:cNvPr id="545" name="Freeform 43"/>
            <p:cNvSpPr/>
            <p:nvPr/>
          </p:nvSpPr>
          <p:spPr>
            <a:xfrm>
              <a:off x="8524800" y="8834400"/>
              <a:ext cx="79920" cy="79920"/>
            </a:xfrm>
            <a:custGeom>
              <a:avLst/>
              <a:gdLst>
                <a:gd name="textAreaLeft" fmla="*/ 0 w 79920"/>
                <a:gd name="textAreaRight" fmla="*/ 80280 w 79920"/>
                <a:gd name="textAreaTop" fmla="*/ 0 h 79920"/>
                <a:gd name="textAreaBottom" fmla="*/ 80280 h 79920"/>
              </a:gdLst>
              <a:ahLst/>
              <a:rect l="textAreaLeft" t="textAreaTop" r="textAreaRight" b="textAreaBottom"/>
              <a:pathLst>
                <a:path w="146161" h="146304">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a:ln w="0">
              <a:noFill/>
            </a:ln>
          </p:spPr>
          <p:style>
            <a:lnRef idx="0"/>
            <a:fillRef idx="0"/>
            <a:effectRef idx="0"/>
            <a:fontRef idx="minor"/>
          </p:style>
          <p:txBody>
            <a:bodyPr lIns="90000" rIns="90000" tIns="35280" bIns="35280" anchor="t">
              <a:noAutofit/>
            </a:bodyPr>
            <a:p>
              <a:endParaRPr b="0" lang="fr-FR" sz="1800" spc="-1" strike="noStrike">
                <a:solidFill>
                  <a:srgbClr val="ffffff"/>
                </a:solidFill>
                <a:latin typeface="Arial"/>
              </a:endParaRPr>
            </a:p>
          </p:txBody>
        </p:sp>
      </p:grpSp>
      <p:grpSp>
        <p:nvGrpSpPr>
          <p:cNvPr id="546" name="Group 44"/>
          <p:cNvGrpSpPr/>
          <p:nvPr/>
        </p:nvGrpSpPr>
        <p:grpSpPr>
          <a:xfrm>
            <a:off x="8491680" y="5249160"/>
            <a:ext cx="8970480" cy="478800"/>
            <a:chOff x="8491680" y="5249160"/>
            <a:chExt cx="8970480" cy="478800"/>
          </a:xfrm>
        </p:grpSpPr>
        <p:sp>
          <p:nvSpPr>
            <p:cNvPr id="547" name="Freeform 45"/>
            <p:cNvSpPr/>
            <p:nvPr/>
          </p:nvSpPr>
          <p:spPr>
            <a:xfrm>
              <a:off x="8491680" y="5276520"/>
              <a:ext cx="8970480" cy="451440"/>
            </a:xfrm>
            <a:custGeom>
              <a:avLst/>
              <a:gdLst>
                <a:gd name="textAreaLeft" fmla="*/ 0 w 8970480"/>
                <a:gd name="textAreaRight" fmla="*/ 8970840 w 8970480"/>
                <a:gd name="textAreaTop" fmla="*/ 0 h 451440"/>
                <a:gd name="textAreaBottom" fmla="*/ 451800 h 451440"/>
              </a:gdLst>
              <a:ahLst/>
              <a:rect l="textAreaLeft" t="textAreaTop" r="textAreaRight" b="textAreaBottom"/>
              <a:pathLst>
                <a:path w="9434862" h="475138">
                  <a:moveTo>
                    <a:pt x="0" y="0"/>
                  </a:moveTo>
                  <a:lnTo>
                    <a:pt x="9434862" y="0"/>
                  </a:lnTo>
                  <a:lnTo>
                    <a:pt x="9434862" y="475138"/>
                  </a:lnTo>
                  <a:lnTo>
                    <a:pt x="0" y="475138"/>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48" name="TextBox 46"/>
            <p:cNvSpPr/>
            <p:nvPr/>
          </p:nvSpPr>
          <p:spPr>
            <a:xfrm>
              <a:off x="8491680" y="5249160"/>
              <a:ext cx="8970480" cy="47844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1" lang="en-US" sz="1840" spc="-1" strike="noStrike">
                  <a:solidFill>
                    <a:srgbClr val="000000"/>
                  </a:solidFill>
                  <a:latin typeface="Poppins Bold"/>
                  <a:ea typeface="Poppins Bold"/>
                </a:rPr>
                <a:t>Mission</a:t>
              </a:r>
              <a:endParaRPr b="0" lang="fr-FR" sz="1840" spc="-1" strike="noStrike">
                <a:solidFill>
                  <a:srgbClr val="000000"/>
                </a:solidFill>
                <a:latin typeface="Arial"/>
              </a:endParaRPr>
            </a:p>
          </p:txBody>
        </p:sp>
      </p:grpSp>
      <p:grpSp>
        <p:nvGrpSpPr>
          <p:cNvPr id="549" name="Group 47"/>
          <p:cNvGrpSpPr/>
          <p:nvPr/>
        </p:nvGrpSpPr>
        <p:grpSpPr>
          <a:xfrm>
            <a:off x="8491680" y="5740200"/>
            <a:ext cx="8951760" cy="774000"/>
            <a:chOff x="8491680" y="5740200"/>
            <a:chExt cx="8951760" cy="774000"/>
          </a:xfrm>
        </p:grpSpPr>
        <p:sp>
          <p:nvSpPr>
            <p:cNvPr id="550" name="Freeform 48"/>
            <p:cNvSpPr/>
            <p:nvPr/>
          </p:nvSpPr>
          <p:spPr>
            <a:xfrm>
              <a:off x="8491680" y="5767560"/>
              <a:ext cx="8951760" cy="746640"/>
            </a:xfrm>
            <a:custGeom>
              <a:avLst/>
              <a:gdLst>
                <a:gd name="textAreaLeft" fmla="*/ 0 w 8951760"/>
                <a:gd name="textAreaRight" fmla="*/ 8952120 w 8951760"/>
                <a:gd name="textAreaTop" fmla="*/ 0 h 746640"/>
                <a:gd name="textAreaBottom" fmla="*/ 747000 h 746640"/>
              </a:gdLst>
              <a:ahLst/>
              <a:rect l="textAreaLeft" t="textAreaTop" r="textAreaRight" b="textAreaBottom"/>
              <a:pathLst>
                <a:path w="9415268" h="785685">
                  <a:moveTo>
                    <a:pt x="0" y="0"/>
                  </a:moveTo>
                  <a:lnTo>
                    <a:pt x="9415268" y="0"/>
                  </a:lnTo>
                  <a:lnTo>
                    <a:pt x="9415268" y="785685"/>
                  </a:lnTo>
                  <a:lnTo>
                    <a:pt x="0" y="785685"/>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551" name="TextBox 49"/>
            <p:cNvSpPr/>
            <p:nvPr/>
          </p:nvSpPr>
          <p:spPr>
            <a:xfrm>
              <a:off x="8491680" y="5740200"/>
              <a:ext cx="8951760" cy="774000"/>
            </a:xfrm>
            <a:prstGeom prst="rect">
              <a:avLst/>
            </a:prstGeom>
            <a:noFill/>
            <a:ln w="0">
              <a:noFill/>
            </a:ln>
          </p:spPr>
          <p:style>
            <a:lnRef idx="0"/>
            <a:fillRef idx="0"/>
            <a:effectRef idx="0"/>
            <a:fontRef idx="minor"/>
          </p:style>
          <p:txBody>
            <a:bodyPr lIns="0" rIns="0" tIns="0" bIns="0" anchor="ctr">
              <a:noAutofit/>
            </a:bodyPr>
            <a:p>
              <a:pPr algn="just" defTabSz="914400">
                <a:lnSpc>
                  <a:spcPts val="2373"/>
                </a:lnSpc>
                <a:tabLst>
                  <a:tab algn="l" pos="0"/>
                </a:tabLst>
              </a:pPr>
              <a:r>
                <a:rPr b="0" lang="en-US" sz="1840" spc="-1" strike="noStrike">
                  <a:solidFill>
                    <a:srgbClr val="000000"/>
                  </a:solidFill>
                  <a:latin typeface="Poppins"/>
                  <a:ea typeface="Poppins"/>
                </a:rPr>
                <a:t>Un logiciel de gestion sur mesure, adapté au suivi des dossiers notariaux et des performances des utilisateurs</a:t>
              </a:r>
              <a:endParaRPr b="0" lang="fr-FR" sz="1840" spc="-1" strike="noStrike">
                <a:solidFill>
                  <a:srgbClr val="000000"/>
                </a:solidFill>
                <a:latin typeface="Arial"/>
              </a:endParaRPr>
            </a:p>
          </p:txBody>
        </p:sp>
      </p:grpSp>
      <p:sp>
        <p:nvSpPr>
          <p:cNvPr id="552" name="Freeform 50"/>
          <p:cNvSpPr/>
          <p:nvPr/>
        </p:nvSpPr>
        <p:spPr>
          <a:xfrm>
            <a:off x="8131320" y="5276520"/>
            <a:ext cx="245520" cy="3278520"/>
          </a:xfrm>
          <a:custGeom>
            <a:avLst/>
            <a:gdLst>
              <a:gd name="textAreaLeft" fmla="*/ 0 w 245520"/>
              <a:gd name="textAreaRight" fmla="*/ 245880 w 245520"/>
              <a:gd name="textAreaTop" fmla="*/ 0 h 3278520"/>
              <a:gd name="textAreaBottom" fmla="*/ 3278880 h 3278520"/>
            </a:gdLst>
            <a:ahLst/>
            <a:rect l="textAreaLeft" t="textAreaTop" r="textAreaRight" b="textAreaBottom"/>
            <a:pathLst>
              <a:path w="245923" h="3278973">
                <a:moveTo>
                  <a:pt x="0" y="0"/>
                </a:moveTo>
                <a:lnTo>
                  <a:pt x="245923" y="0"/>
                </a:lnTo>
                <a:lnTo>
                  <a:pt x="245923" y="3278972"/>
                </a:lnTo>
                <a:lnTo>
                  <a:pt x="0" y="3278972"/>
                </a:lnTo>
                <a:lnTo>
                  <a:pt x="0" y="0"/>
                </a:lnTo>
                <a:close/>
              </a:path>
            </a:pathLst>
          </a:custGeom>
          <a:blipFill rotWithShape="0">
            <a:blip r:embed="rId9">
              <a:extLst>
                <a:ext uri="{96DAC541-7B7A-43D3-8B79-37D633B846F1}">
                  <asvg:svgBlip xmlns:asvg="http://schemas.microsoft.com/office/drawing/2016/SVG/main" r:embed="rId10"/>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553" name="Group 51"/>
          <p:cNvGrpSpPr/>
          <p:nvPr/>
        </p:nvGrpSpPr>
        <p:grpSpPr>
          <a:xfrm>
            <a:off x="1455480" y="4600080"/>
            <a:ext cx="5499720" cy="3216240"/>
            <a:chOff x="1455480" y="4600080"/>
            <a:chExt cx="5499720" cy="3216240"/>
          </a:xfrm>
        </p:grpSpPr>
        <p:grpSp>
          <p:nvGrpSpPr>
            <p:cNvPr id="554" name="Group 52"/>
            <p:cNvGrpSpPr/>
            <p:nvPr/>
          </p:nvGrpSpPr>
          <p:grpSpPr>
            <a:xfrm>
              <a:off x="1455480" y="6103440"/>
              <a:ext cx="5499720" cy="1712880"/>
              <a:chOff x="1455480" y="6103440"/>
              <a:chExt cx="5499720" cy="1712880"/>
            </a:xfrm>
          </p:grpSpPr>
          <p:sp>
            <p:nvSpPr>
              <p:cNvPr id="555" name="Freeform 53"/>
              <p:cNvSpPr/>
              <p:nvPr/>
            </p:nvSpPr>
            <p:spPr>
              <a:xfrm>
                <a:off x="1455480" y="6153480"/>
                <a:ext cx="5499720" cy="1662840"/>
              </a:xfrm>
              <a:custGeom>
                <a:avLst/>
                <a:gdLst>
                  <a:gd name="textAreaLeft" fmla="*/ 0 w 5499720"/>
                  <a:gd name="textAreaRight" fmla="*/ 5500080 w 5499720"/>
                  <a:gd name="textAreaTop" fmla="*/ 0 h 1662840"/>
                  <a:gd name="textAreaBottom" fmla="*/ 1663200 h 1662840"/>
                </a:gdLst>
                <a:ahLst/>
                <a:rect l="textAreaLeft" t="textAreaTop" r="textAreaRight" b="textAreaBottom"/>
                <a:pathLst>
                  <a:path w="7333488" h="2217623">
                    <a:moveTo>
                      <a:pt x="0" y="0"/>
                    </a:moveTo>
                    <a:lnTo>
                      <a:pt x="7333488" y="0"/>
                    </a:lnTo>
                    <a:lnTo>
                      <a:pt x="7333488" y="2217623"/>
                    </a:lnTo>
                    <a:lnTo>
                      <a:pt x="0" y="2217623"/>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56" name="TextBox 54"/>
              <p:cNvSpPr/>
              <p:nvPr/>
            </p:nvSpPr>
            <p:spPr>
              <a:xfrm>
                <a:off x="1455480" y="6103440"/>
                <a:ext cx="5499720" cy="1712880"/>
              </a:xfrm>
              <a:prstGeom prst="rect">
                <a:avLst/>
              </a:prstGeom>
              <a:noFill/>
              <a:ln w="0">
                <a:noFill/>
              </a:ln>
            </p:spPr>
            <p:style>
              <a:lnRef idx="0"/>
              <a:fillRef idx="0"/>
              <a:effectRef idx="0"/>
              <a:fontRef idx="minor"/>
            </p:style>
            <p:txBody>
              <a:bodyPr lIns="0" rIns="0" tIns="0" bIns="0" anchor="ctr">
                <a:noAutofit/>
              </a:bodyPr>
              <a:p>
                <a:pPr algn="ctr" defTabSz="914400">
                  <a:lnSpc>
                    <a:spcPts val="3025"/>
                  </a:lnSpc>
                  <a:tabLst>
                    <a:tab algn="l" pos="0"/>
                  </a:tabLst>
                </a:pPr>
                <a:r>
                  <a:rPr b="0" lang="en-US" sz="2100" spc="-1" strike="noStrike">
                    <a:solidFill>
                      <a:srgbClr val="000000"/>
                    </a:solidFill>
                    <a:latin typeface="Poppins"/>
                    <a:ea typeface="Poppins"/>
                  </a:rPr>
                  <a:t>Cabinet notarial spécialisé dans l’accompagnement juridique des particuliers, des entreprises et des institutions.</a:t>
                </a:r>
                <a:endParaRPr b="0" lang="fr-FR" sz="2100" spc="-1" strike="noStrike">
                  <a:solidFill>
                    <a:srgbClr val="000000"/>
                  </a:solidFill>
                  <a:latin typeface="Arial"/>
                </a:endParaRPr>
              </a:p>
            </p:txBody>
          </p:sp>
        </p:grpSp>
        <p:grpSp>
          <p:nvGrpSpPr>
            <p:cNvPr id="557" name="Group 55"/>
            <p:cNvGrpSpPr/>
            <p:nvPr/>
          </p:nvGrpSpPr>
          <p:grpSpPr>
            <a:xfrm>
              <a:off x="3496680" y="4600080"/>
              <a:ext cx="1417320" cy="1417320"/>
              <a:chOff x="3496680" y="4600080"/>
              <a:chExt cx="1417320" cy="1417320"/>
            </a:xfrm>
          </p:grpSpPr>
          <p:sp>
            <p:nvSpPr>
              <p:cNvPr id="558" name="Freeform 56"/>
              <p:cNvSpPr/>
              <p:nvPr/>
            </p:nvSpPr>
            <p:spPr>
              <a:xfrm>
                <a:off x="3496680" y="4600080"/>
                <a:ext cx="1417320" cy="1417320"/>
              </a:xfrm>
              <a:custGeom>
                <a:avLst/>
                <a:gdLst>
                  <a:gd name="textAreaLeft" fmla="*/ 0 w 1417320"/>
                  <a:gd name="textAreaRight" fmla="*/ 1417680 w 1417320"/>
                  <a:gd name="textAreaTop" fmla="*/ 0 h 1417320"/>
                  <a:gd name="textAreaBottom" fmla="*/ 1417680 h 1417320"/>
                </a:gdLst>
                <a:ahLst/>
                <a:rect l="textAreaLeft" t="textAreaTop" r="textAreaRight" b="textAreaBottom"/>
                <a:pathLst>
                  <a:path w="2286508" h="2286508">
                    <a:moveTo>
                      <a:pt x="0" y="0"/>
                    </a:moveTo>
                    <a:lnTo>
                      <a:pt x="2286508" y="0"/>
                    </a:lnTo>
                    <a:lnTo>
                      <a:pt x="2286508" y="2286508"/>
                    </a:lnTo>
                    <a:lnTo>
                      <a:pt x="0" y="2286508"/>
                    </a:lnTo>
                    <a:lnTo>
                      <a:pt x="0" y="0"/>
                    </a:lnTo>
                    <a:close/>
                  </a:path>
                </a:pathLst>
              </a:custGeom>
              <a:blipFill rotWithShape="0">
                <a:blip r:embed="rId1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559" name="Group 2"/>
          <p:cNvGrpSpPr/>
          <p:nvPr/>
        </p:nvGrpSpPr>
        <p:grpSpPr>
          <a:xfrm>
            <a:off x="-817920" y="-457920"/>
            <a:ext cx="19878120" cy="11179080"/>
            <a:chOff x="-817920" y="-457920"/>
            <a:chExt cx="19878120" cy="11179080"/>
          </a:xfrm>
        </p:grpSpPr>
        <p:sp>
          <p:nvSpPr>
            <p:cNvPr id="560" name="Freeform 3"/>
            <p:cNvSpPr/>
            <p:nvPr/>
          </p:nvSpPr>
          <p:spPr>
            <a:xfrm>
              <a:off x="-817920" y="-457920"/>
              <a:ext cx="19878120" cy="11179080"/>
            </a:xfrm>
            <a:custGeom>
              <a:avLst/>
              <a:gdLst>
                <a:gd name="textAreaLeft" fmla="*/ 0 w 19878120"/>
                <a:gd name="textAreaRight" fmla="*/ 19878480 w 19878120"/>
                <a:gd name="textAreaTop" fmla="*/ 0 h 11179080"/>
                <a:gd name="textAreaBottom" fmla="*/ 11179440 h 1117908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61" name="Group 4"/>
          <p:cNvGrpSpPr/>
          <p:nvPr/>
        </p:nvGrpSpPr>
        <p:grpSpPr>
          <a:xfrm>
            <a:off x="1063080" y="4055040"/>
            <a:ext cx="4708080" cy="2158920"/>
            <a:chOff x="1063080" y="4055040"/>
            <a:chExt cx="4708080" cy="2158920"/>
          </a:xfrm>
        </p:grpSpPr>
        <p:sp>
          <p:nvSpPr>
            <p:cNvPr id="562" name="Freeform 5"/>
            <p:cNvSpPr/>
            <p:nvPr/>
          </p:nvSpPr>
          <p:spPr>
            <a:xfrm>
              <a:off x="1063080" y="405504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63" name="Group 6"/>
          <p:cNvGrpSpPr/>
          <p:nvPr/>
        </p:nvGrpSpPr>
        <p:grpSpPr>
          <a:xfrm>
            <a:off x="1028880" y="4049640"/>
            <a:ext cx="4742640" cy="47160"/>
            <a:chOff x="1028880" y="4049640"/>
            <a:chExt cx="4742640" cy="47160"/>
          </a:xfrm>
        </p:grpSpPr>
        <p:sp>
          <p:nvSpPr>
            <p:cNvPr id="564" name="Freeform 7"/>
            <p:cNvSpPr/>
            <p:nvPr/>
          </p:nvSpPr>
          <p:spPr>
            <a:xfrm>
              <a:off x="1028880" y="404964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565" name="Group 8"/>
          <p:cNvGrpSpPr/>
          <p:nvPr/>
        </p:nvGrpSpPr>
        <p:grpSpPr>
          <a:xfrm>
            <a:off x="12824640" y="4062960"/>
            <a:ext cx="4770360" cy="2150640"/>
            <a:chOff x="12824640" y="4062960"/>
            <a:chExt cx="4770360" cy="2150640"/>
          </a:xfrm>
        </p:grpSpPr>
        <p:sp>
          <p:nvSpPr>
            <p:cNvPr id="566" name="Freeform 9"/>
            <p:cNvSpPr/>
            <p:nvPr/>
          </p:nvSpPr>
          <p:spPr>
            <a:xfrm>
              <a:off x="12824640" y="4062960"/>
              <a:ext cx="4770360" cy="2150640"/>
            </a:xfrm>
            <a:custGeom>
              <a:avLst/>
              <a:gdLst>
                <a:gd name="textAreaLeft" fmla="*/ 0 w 4770360"/>
                <a:gd name="textAreaRight" fmla="*/ 4770720 w 4770360"/>
                <a:gd name="textAreaTop" fmla="*/ 0 h 2150640"/>
                <a:gd name="textAreaBottom" fmla="*/ 2151000 h 2150640"/>
              </a:gdLst>
              <a:ahLst/>
              <a:rect l="textAreaLeft" t="textAreaTop" r="textAreaRight" b="textAreaBottom"/>
              <a:pathLst>
                <a:path w="6958440" h="3137432">
                  <a:moveTo>
                    <a:pt x="0" y="0"/>
                  </a:moveTo>
                  <a:lnTo>
                    <a:pt x="6958440" y="0"/>
                  </a:lnTo>
                  <a:lnTo>
                    <a:pt x="6958440" y="3137432"/>
                  </a:lnTo>
                  <a:lnTo>
                    <a:pt x="0" y="3137432"/>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67" name="Group 10"/>
          <p:cNvGrpSpPr/>
          <p:nvPr/>
        </p:nvGrpSpPr>
        <p:grpSpPr>
          <a:xfrm>
            <a:off x="15797880" y="335520"/>
            <a:ext cx="1797120" cy="411120"/>
            <a:chOff x="15797880" y="335520"/>
            <a:chExt cx="1797120" cy="411120"/>
          </a:xfrm>
        </p:grpSpPr>
        <p:sp>
          <p:nvSpPr>
            <p:cNvPr id="568" name="Freeform 11"/>
            <p:cNvSpPr/>
            <p:nvPr/>
          </p:nvSpPr>
          <p:spPr>
            <a:xfrm>
              <a:off x="15797880" y="33552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637282" h="603758">
                  <a:moveTo>
                    <a:pt x="0" y="0"/>
                  </a:moveTo>
                  <a:lnTo>
                    <a:pt x="2637282" y="0"/>
                  </a:lnTo>
                  <a:lnTo>
                    <a:pt x="2637282" y="603758"/>
                  </a:lnTo>
                  <a:lnTo>
                    <a:pt x="0" y="6037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69" name="Group 12"/>
          <p:cNvGrpSpPr/>
          <p:nvPr/>
        </p:nvGrpSpPr>
        <p:grpSpPr>
          <a:xfrm>
            <a:off x="1063080" y="335520"/>
            <a:ext cx="1958400" cy="407160"/>
            <a:chOff x="1063080" y="335520"/>
            <a:chExt cx="1958400" cy="407160"/>
          </a:xfrm>
        </p:grpSpPr>
        <p:sp>
          <p:nvSpPr>
            <p:cNvPr id="570" name="Freeform 13"/>
            <p:cNvSpPr/>
            <p:nvPr/>
          </p:nvSpPr>
          <p:spPr>
            <a:xfrm>
              <a:off x="1063080" y="335520"/>
              <a:ext cx="1958400" cy="407160"/>
            </a:xfrm>
            <a:custGeom>
              <a:avLst/>
              <a:gdLst>
                <a:gd name="textAreaLeft" fmla="*/ 0 w 1958400"/>
                <a:gd name="textAreaRight" fmla="*/ 1958760 w 1958400"/>
                <a:gd name="textAreaTop" fmla="*/ 0 h 407160"/>
                <a:gd name="textAreaBottom" fmla="*/ 407520 h 40716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71" name="Group 14"/>
          <p:cNvGrpSpPr/>
          <p:nvPr/>
        </p:nvGrpSpPr>
        <p:grpSpPr>
          <a:xfrm>
            <a:off x="1044000" y="992880"/>
            <a:ext cx="8505360" cy="1157040"/>
            <a:chOff x="1044000" y="992880"/>
            <a:chExt cx="8505360" cy="1157040"/>
          </a:xfrm>
        </p:grpSpPr>
        <p:sp>
          <p:nvSpPr>
            <p:cNvPr id="572" name="Freeform 15"/>
            <p:cNvSpPr/>
            <p:nvPr/>
          </p:nvSpPr>
          <p:spPr>
            <a:xfrm>
              <a:off x="1044000" y="1028880"/>
              <a:ext cx="8505360" cy="1121040"/>
            </a:xfrm>
            <a:custGeom>
              <a:avLst/>
              <a:gdLst>
                <a:gd name="textAreaLeft" fmla="*/ 0 w 8505360"/>
                <a:gd name="textAreaRight" fmla="*/ 8505720 w 8505360"/>
                <a:gd name="textAreaTop" fmla="*/ 0 h 1121040"/>
                <a:gd name="textAreaBottom" fmla="*/ 1121400 h 1121040"/>
              </a:gdLst>
              <a:ahLst/>
              <a:rect l="textAreaLeft" t="textAreaTop" r="textAreaRight" b="textAreaBottom"/>
              <a:pathLst>
                <a:path w="11341170" h="1495044">
                  <a:moveTo>
                    <a:pt x="0" y="0"/>
                  </a:moveTo>
                  <a:lnTo>
                    <a:pt x="11341170" y="0"/>
                  </a:lnTo>
                  <a:lnTo>
                    <a:pt x="11341170" y="1495044"/>
                  </a:lnTo>
                  <a:lnTo>
                    <a:pt x="0" y="1495044"/>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73" name="TextBox 16"/>
            <p:cNvSpPr/>
            <p:nvPr/>
          </p:nvSpPr>
          <p:spPr>
            <a:xfrm>
              <a:off x="1044000" y="992880"/>
              <a:ext cx="850536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574" name="Group 17"/>
          <p:cNvGrpSpPr/>
          <p:nvPr/>
        </p:nvGrpSpPr>
        <p:grpSpPr>
          <a:xfrm>
            <a:off x="1028880" y="2275560"/>
            <a:ext cx="16566120" cy="1072800"/>
            <a:chOff x="1028880" y="2275560"/>
            <a:chExt cx="16566120" cy="1072800"/>
          </a:xfrm>
        </p:grpSpPr>
        <p:sp>
          <p:nvSpPr>
            <p:cNvPr id="575" name="Freeform 18"/>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76" name="TextBox 19"/>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ffffff"/>
                  </a:solidFill>
                  <a:latin typeface="Poppins Bold"/>
                  <a:ea typeface="Poppins Bold"/>
                </a:rPr>
                <a:t>ADYK : Notre démarche projet</a:t>
              </a:r>
              <a:endParaRPr b="0" lang="fr-FR" sz="4200" spc="-1" strike="noStrike">
                <a:solidFill>
                  <a:srgbClr val="000000"/>
                </a:solidFill>
                <a:latin typeface="Arial"/>
              </a:endParaRPr>
            </a:p>
          </p:txBody>
        </p:sp>
      </p:grpSp>
      <p:grpSp>
        <p:nvGrpSpPr>
          <p:cNvPr id="577" name="Group 20"/>
          <p:cNvGrpSpPr/>
          <p:nvPr/>
        </p:nvGrpSpPr>
        <p:grpSpPr>
          <a:xfrm>
            <a:off x="17595360" y="9592560"/>
            <a:ext cx="351720" cy="538200"/>
            <a:chOff x="17595360" y="9592560"/>
            <a:chExt cx="351720" cy="538200"/>
          </a:xfrm>
        </p:grpSpPr>
        <p:sp>
          <p:nvSpPr>
            <p:cNvPr id="578" name="Freeform 2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79" name="TextBox 2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10</a:t>
              </a:r>
              <a:endParaRPr b="0" lang="fr-FR" sz="2090" spc="-1" strike="noStrike">
                <a:solidFill>
                  <a:srgbClr val="000000"/>
                </a:solidFill>
                <a:latin typeface="Arial"/>
              </a:endParaRPr>
            </a:p>
          </p:txBody>
        </p:sp>
      </p:grpSp>
      <p:grpSp>
        <p:nvGrpSpPr>
          <p:cNvPr id="580" name="Group 23"/>
          <p:cNvGrpSpPr/>
          <p:nvPr/>
        </p:nvGrpSpPr>
        <p:grpSpPr>
          <a:xfrm>
            <a:off x="12824640" y="4049640"/>
            <a:ext cx="4770360" cy="82800"/>
            <a:chOff x="12824640" y="4049640"/>
            <a:chExt cx="4770360" cy="82800"/>
          </a:xfrm>
        </p:grpSpPr>
        <p:sp>
          <p:nvSpPr>
            <p:cNvPr id="581" name="Freeform 24"/>
            <p:cNvSpPr/>
            <p:nvPr/>
          </p:nvSpPr>
          <p:spPr>
            <a:xfrm>
              <a:off x="12824640" y="4049640"/>
              <a:ext cx="4770360" cy="82800"/>
            </a:xfrm>
            <a:custGeom>
              <a:avLst/>
              <a:gdLst>
                <a:gd name="textAreaLeft" fmla="*/ 0 w 4770360"/>
                <a:gd name="textAreaRight" fmla="*/ 4770720 w 4770360"/>
                <a:gd name="textAreaTop" fmla="*/ 0 h 82800"/>
                <a:gd name="textAreaBottom" fmla="*/ 83160 h 82800"/>
              </a:gdLst>
              <a:ahLst/>
              <a:rect l="textAreaLeft" t="textAreaTop" r="textAreaRight" b="textAreaBottom"/>
              <a:pathLst>
                <a:path w="5248656" h="91440">
                  <a:moveTo>
                    <a:pt x="0" y="0"/>
                  </a:moveTo>
                  <a:lnTo>
                    <a:pt x="5248656" y="0"/>
                  </a:lnTo>
                  <a:lnTo>
                    <a:pt x="5248656" y="91440"/>
                  </a:lnTo>
                  <a:lnTo>
                    <a:pt x="0" y="91440"/>
                  </a:lnTo>
                  <a:close/>
                </a:path>
              </a:pathLst>
            </a:custGeom>
            <a:solidFill>
              <a:srgbClr val="0072ce"/>
            </a:solidFill>
            <a:ln w="0">
              <a:noFill/>
            </a:ln>
          </p:spPr>
          <p:style>
            <a:lnRef idx="0"/>
            <a:fillRef idx="0"/>
            <a:effectRef idx="0"/>
            <a:fontRef idx="minor"/>
          </p:style>
          <p:txBody>
            <a:bodyPr lIns="90000" rIns="90000" tIns="38160" bIns="38160" anchor="t">
              <a:noAutofit/>
            </a:bodyPr>
            <a:p>
              <a:endParaRPr b="0" lang="fr-FR" sz="1800" spc="-1" strike="noStrike">
                <a:solidFill>
                  <a:srgbClr val="ffffff"/>
                </a:solidFill>
                <a:latin typeface="Arial"/>
              </a:endParaRPr>
            </a:p>
          </p:txBody>
        </p:sp>
      </p:grpSp>
      <p:grpSp>
        <p:nvGrpSpPr>
          <p:cNvPr id="582" name="Group 25"/>
          <p:cNvGrpSpPr/>
          <p:nvPr/>
        </p:nvGrpSpPr>
        <p:grpSpPr>
          <a:xfrm>
            <a:off x="989280" y="7063560"/>
            <a:ext cx="4708080" cy="2158920"/>
            <a:chOff x="989280" y="7063560"/>
            <a:chExt cx="4708080" cy="2158920"/>
          </a:xfrm>
        </p:grpSpPr>
        <p:sp>
          <p:nvSpPr>
            <p:cNvPr id="583" name="Freeform 26"/>
            <p:cNvSpPr/>
            <p:nvPr/>
          </p:nvSpPr>
          <p:spPr>
            <a:xfrm>
              <a:off x="989280" y="7063560"/>
              <a:ext cx="4708080" cy="2158920"/>
            </a:xfrm>
            <a:custGeom>
              <a:avLst/>
              <a:gdLst>
                <a:gd name="textAreaLeft" fmla="*/ 0 w 4708080"/>
                <a:gd name="textAreaRight" fmla="*/ 4708440 w 4708080"/>
                <a:gd name="textAreaTop" fmla="*/ 0 h 2158920"/>
                <a:gd name="textAreaBottom" fmla="*/ 2159280 h 2158920"/>
              </a:gdLst>
              <a:ahLst/>
              <a:rect l="textAreaLeft" t="textAreaTop" r="textAreaRight" b="textAreaBottom"/>
              <a:pathLst>
                <a:path w="6859826" h="3145614">
                  <a:moveTo>
                    <a:pt x="0" y="0"/>
                  </a:moveTo>
                  <a:lnTo>
                    <a:pt x="6859826" y="0"/>
                  </a:lnTo>
                  <a:lnTo>
                    <a:pt x="6859826" y="3145614"/>
                  </a:lnTo>
                  <a:lnTo>
                    <a:pt x="0" y="3145614"/>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84" name="Group 27"/>
          <p:cNvGrpSpPr/>
          <p:nvPr/>
        </p:nvGrpSpPr>
        <p:grpSpPr>
          <a:xfrm>
            <a:off x="954720" y="7063560"/>
            <a:ext cx="4742640" cy="47160"/>
            <a:chOff x="954720" y="7063560"/>
            <a:chExt cx="4742640" cy="47160"/>
          </a:xfrm>
        </p:grpSpPr>
        <p:sp>
          <p:nvSpPr>
            <p:cNvPr id="585" name="Freeform 28"/>
            <p:cNvSpPr/>
            <p:nvPr/>
          </p:nvSpPr>
          <p:spPr>
            <a:xfrm>
              <a:off x="954720" y="706356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f07817"/>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586" name="Group 29"/>
          <p:cNvGrpSpPr/>
          <p:nvPr/>
        </p:nvGrpSpPr>
        <p:grpSpPr>
          <a:xfrm>
            <a:off x="12750480" y="7071480"/>
            <a:ext cx="4770360" cy="2150640"/>
            <a:chOff x="12750480" y="7071480"/>
            <a:chExt cx="4770360" cy="2150640"/>
          </a:xfrm>
        </p:grpSpPr>
        <p:sp>
          <p:nvSpPr>
            <p:cNvPr id="587" name="Freeform 30"/>
            <p:cNvSpPr/>
            <p:nvPr/>
          </p:nvSpPr>
          <p:spPr>
            <a:xfrm>
              <a:off x="12750480" y="7071480"/>
              <a:ext cx="4770360" cy="2150640"/>
            </a:xfrm>
            <a:custGeom>
              <a:avLst/>
              <a:gdLst>
                <a:gd name="textAreaLeft" fmla="*/ 0 w 4770360"/>
                <a:gd name="textAreaRight" fmla="*/ 4770720 w 4770360"/>
                <a:gd name="textAreaTop" fmla="*/ 0 h 2150640"/>
                <a:gd name="textAreaBottom" fmla="*/ 2151000 h 2150640"/>
              </a:gdLst>
              <a:ahLst/>
              <a:rect l="textAreaLeft" t="textAreaTop" r="textAreaRight" b="textAreaBottom"/>
              <a:pathLst>
                <a:path w="6958440" h="3137432">
                  <a:moveTo>
                    <a:pt x="0" y="0"/>
                  </a:moveTo>
                  <a:lnTo>
                    <a:pt x="6958440" y="0"/>
                  </a:lnTo>
                  <a:lnTo>
                    <a:pt x="6958440" y="3137432"/>
                  </a:lnTo>
                  <a:lnTo>
                    <a:pt x="0" y="3137432"/>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88" name="Group 31"/>
          <p:cNvGrpSpPr/>
          <p:nvPr/>
        </p:nvGrpSpPr>
        <p:grpSpPr>
          <a:xfrm>
            <a:off x="6948360" y="7071480"/>
            <a:ext cx="4742640" cy="2150640"/>
            <a:chOff x="6948360" y="7071480"/>
            <a:chExt cx="4742640" cy="2150640"/>
          </a:xfrm>
        </p:grpSpPr>
        <p:sp>
          <p:nvSpPr>
            <p:cNvPr id="589" name="Freeform 32"/>
            <p:cNvSpPr/>
            <p:nvPr/>
          </p:nvSpPr>
          <p:spPr>
            <a:xfrm>
              <a:off x="6948360" y="707148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590" name="Group 33"/>
          <p:cNvGrpSpPr/>
          <p:nvPr/>
        </p:nvGrpSpPr>
        <p:grpSpPr>
          <a:xfrm>
            <a:off x="6948360" y="7063560"/>
            <a:ext cx="4742640" cy="47160"/>
            <a:chOff x="6948360" y="7063560"/>
            <a:chExt cx="4742640" cy="47160"/>
          </a:xfrm>
        </p:grpSpPr>
        <p:sp>
          <p:nvSpPr>
            <p:cNvPr id="591" name="Freeform 34"/>
            <p:cNvSpPr/>
            <p:nvPr/>
          </p:nvSpPr>
          <p:spPr>
            <a:xfrm>
              <a:off x="6948360" y="7063560"/>
              <a:ext cx="4742640" cy="47160"/>
            </a:xfrm>
            <a:custGeom>
              <a:avLst/>
              <a:gdLst>
                <a:gd name="textAreaLeft" fmla="*/ 0 w 4742640"/>
                <a:gd name="textAreaRight" fmla="*/ 4743000 w 4742640"/>
                <a:gd name="textAreaTop" fmla="*/ 0 h 47160"/>
                <a:gd name="textAreaBottom" fmla="*/ 47520 h 4716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592" name="Group 35"/>
          <p:cNvGrpSpPr/>
          <p:nvPr/>
        </p:nvGrpSpPr>
        <p:grpSpPr>
          <a:xfrm>
            <a:off x="12750480" y="7071480"/>
            <a:ext cx="4770360" cy="47160"/>
            <a:chOff x="12750480" y="7071480"/>
            <a:chExt cx="4770360" cy="47160"/>
          </a:xfrm>
        </p:grpSpPr>
        <p:sp>
          <p:nvSpPr>
            <p:cNvPr id="593" name="Freeform 36"/>
            <p:cNvSpPr/>
            <p:nvPr/>
          </p:nvSpPr>
          <p:spPr>
            <a:xfrm>
              <a:off x="12750480" y="7071480"/>
              <a:ext cx="4770360" cy="47160"/>
            </a:xfrm>
            <a:custGeom>
              <a:avLst/>
              <a:gdLst>
                <a:gd name="textAreaLeft" fmla="*/ 0 w 4770360"/>
                <a:gd name="textAreaRight" fmla="*/ 4770720 w 4770360"/>
                <a:gd name="textAreaTop" fmla="*/ 0 h 47160"/>
                <a:gd name="textAreaBottom" fmla="*/ 47520 h 47160"/>
              </a:gdLst>
              <a:ahLst/>
              <a:rect l="textAreaLeft" t="textAreaTop" r="textAreaRight" b="textAreaBottom"/>
              <a:pathLst>
                <a:path w="5279592" h="52704">
                  <a:moveTo>
                    <a:pt x="0" y="0"/>
                  </a:moveTo>
                  <a:lnTo>
                    <a:pt x="5279592" y="0"/>
                  </a:lnTo>
                  <a:lnTo>
                    <a:pt x="5279592" y="52704"/>
                  </a:lnTo>
                  <a:lnTo>
                    <a:pt x="0" y="52704"/>
                  </a:lnTo>
                  <a:close/>
                </a:path>
              </a:pathLst>
            </a:custGeom>
            <a:solidFill>
              <a:srgbClr val="f07817"/>
            </a:solidFill>
            <a:ln w="0">
              <a:noFill/>
            </a:ln>
          </p:spPr>
          <p:style>
            <a:lnRef idx="0"/>
            <a:fillRef idx="0"/>
            <a:effectRef idx="0"/>
            <a:fontRef idx="minor"/>
          </p:style>
          <p:txBody>
            <a:bodyPr lIns="90000" rIns="90000" tIns="2520" bIns="2520" anchor="t">
              <a:noAutofit/>
            </a:bodyPr>
            <a:p>
              <a:endParaRPr b="0" lang="fr-FR" sz="1800" spc="-1" strike="noStrike">
                <a:solidFill>
                  <a:srgbClr val="ffffff"/>
                </a:solidFill>
                <a:latin typeface="Arial"/>
              </a:endParaRPr>
            </a:p>
          </p:txBody>
        </p:sp>
      </p:grpSp>
      <p:grpSp>
        <p:nvGrpSpPr>
          <p:cNvPr id="594" name="Group 37"/>
          <p:cNvGrpSpPr/>
          <p:nvPr/>
        </p:nvGrpSpPr>
        <p:grpSpPr>
          <a:xfrm>
            <a:off x="1361880" y="4491720"/>
            <a:ext cx="3962880" cy="1243440"/>
            <a:chOff x="1361880" y="4491720"/>
            <a:chExt cx="3962880" cy="1243440"/>
          </a:xfrm>
        </p:grpSpPr>
        <p:sp>
          <p:nvSpPr>
            <p:cNvPr id="595" name="Freeform 38"/>
            <p:cNvSpPr/>
            <p:nvPr/>
          </p:nvSpPr>
          <p:spPr>
            <a:xfrm>
              <a:off x="1361880" y="452808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96" name="TextBox 39"/>
            <p:cNvSpPr/>
            <p:nvPr/>
          </p:nvSpPr>
          <p:spPr>
            <a:xfrm>
              <a:off x="1361880" y="449172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Cadrage fonctionnel du besoin identifié avec les parties prenantes</a:t>
              </a:r>
              <a:endParaRPr b="0" lang="fr-FR" sz="2100" spc="-1" strike="noStrike">
                <a:solidFill>
                  <a:srgbClr val="000000"/>
                </a:solidFill>
                <a:latin typeface="Arial"/>
              </a:endParaRPr>
            </a:p>
          </p:txBody>
        </p:sp>
      </p:grpSp>
      <p:grpSp>
        <p:nvGrpSpPr>
          <p:cNvPr id="597" name="Group 40"/>
          <p:cNvGrpSpPr/>
          <p:nvPr/>
        </p:nvGrpSpPr>
        <p:grpSpPr>
          <a:xfrm>
            <a:off x="1361880" y="7507080"/>
            <a:ext cx="3962880" cy="1243440"/>
            <a:chOff x="1361880" y="7507080"/>
            <a:chExt cx="3962880" cy="1243440"/>
          </a:xfrm>
        </p:grpSpPr>
        <p:sp>
          <p:nvSpPr>
            <p:cNvPr id="598" name="Freeform 41"/>
            <p:cNvSpPr/>
            <p:nvPr/>
          </p:nvSpPr>
          <p:spPr>
            <a:xfrm>
              <a:off x="1361880" y="7543080"/>
              <a:ext cx="3962880" cy="1207440"/>
            </a:xfrm>
            <a:custGeom>
              <a:avLst/>
              <a:gdLst>
                <a:gd name="textAreaLeft" fmla="*/ 0 w 3962880"/>
                <a:gd name="textAreaRight" fmla="*/ 3963240 w 3962880"/>
                <a:gd name="textAreaTop" fmla="*/ 0 h 1207440"/>
                <a:gd name="textAreaBottom" fmla="*/ 1207800 h 1207440"/>
              </a:gdLst>
              <a:ahLst/>
              <a:rect l="textAreaLeft" t="textAreaTop" r="textAreaRight" b="textAreaBottom"/>
              <a:pathLst>
                <a:path w="4168318" h="1270119">
                  <a:moveTo>
                    <a:pt x="0" y="0"/>
                  </a:moveTo>
                  <a:lnTo>
                    <a:pt x="4168318" y="0"/>
                  </a:lnTo>
                  <a:lnTo>
                    <a:pt x="4168318" y="1270119"/>
                  </a:lnTo>
                  <a:lnTo>
                    <a:pt x="0" y="1270119"/>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599" name="TextBox 42"/>
            <p:cNvSpPr/>
            <p:nvPr/>
          </p:nvSpPr>
          <p:spPr>
            <a:xfrm>
              <a:off x="1361880" y="750708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0"/>
                </a:lnSpc>
                <a:tabLst>
                  <a:tab algn="l" pos="0"/>
                </a:tabLst>
              </a:pPr>
              <a:r>
                <a:rPr b="0" lang="en-US" sz="2100" spc="-1" strike="noStrike">
                  <a:solidFill>
                    <a:srgbClr val="000000"/>
                  </a:solidFill>
                  <a:latin typeface="Poppins"/>
                  <a:ea typeface="Poppins"/>
                </a:rPr>
                <a:t>Intégration des parties prenantes pour validations itératives</a:t>
              </a:r>
              <a:endParaRPr b="0" lang="fr-FR" sz="2100" spc="-1" strike="noStrike">
                <a:solidFill>
                  <a:srgbClr val="000000"/>
                </a:solidFill>
                <a:latin typeface="Arial"/>
              </a:endParaRPr>
            </a:p>
          </p:txBody>
        </p:sp>
      </p:grpSp>
      <p:grpSp>
        <p:nvGrpSpPr>
          <p:cNvPr id="600" name="Group 43"/>
          <p:cNvGrpSpPr/>
          <p:nvPr/>
        </p:nvGrpSpPr>
        <p:grpSpPr>
          <a:xfrm>
            <a:off x="7398000" y="7507080"/>
            <a:ext cx="3962880" cy="1243440"/>
            <a:chOff x="7398000" y="7507080"/>
            <a:chExt cx="3962880" cy="1243440"/>
          </a:xfrm>
        </p:grpSpPr>
        <p:sp>
          <p:nvSpPr>
            <p:cNvPr id="601" name="Freeform 44"/>
            <p:cNvSpPr/>
            <p:nvPr/>
          </p:nvSpPr>
          <p:spPr>
            <a:xfrm>
              <a:off x="7398000" y="754344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02" name="TextBox 45"/>
            <p:cNvSpPr/>
            <p:nvPr/>
          </p:nvSpPr>
          <p:spPr>
            <a:xfrm>
              <a:off x="7398000" y="750708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Mise en production de la solution dans une architecture sécurisée locale</a:t>
              </a:r>
              <a:endParaRPr b="0" lang="fr-FR" sz="2100" spc="-1" strike="noStrike">
                <a:solidFill>
                  <a:srgbClr val="000000"/>
                </a:solidFill>
                <a:latin typeface="Arial"/>
              </a:endParaRPr>
            </a:p>
          </p:txBody>
        </p:sp>
      </p:grpSp>
      <p:grpSp>
        <p:nvGrpSpPr>
          <p:cNvPr id="603" name="Group 46"/>
          <p:cNvGrpSpPr/>
          <p:nvPr/>
        </p:nvGrpSpPr>
        <p:grpSpPr>
          <a:xfrm>
            <a:off x="13078080" y="7507080"/>
            <a:ext cx="4115880" cy="1243440"/>
            <a:chOff x="13078080" y="7507080"/>
            <a:chExt cx="4115880" cy="1243440"/>
          </a:xfrm>
        </p:grpSpPr>
        <p:sp>
          <p:nvSpPr>
            <p:cNvPr id="604" name="Freeform 47"/>
            <p:cNvSpPr/>
            <p:nvPr/>
          </p:nvSpPr>
          <p:spPr>
            <a:xfrm>
              <a:off x="13078080" y="7543440"/>
              <a:ext cx="4115880" cy="1207080"/>
            </a:xfrm>
            <a:custGeom>
              <a:avLst/>
              <a:gdLst>
                <a:gd name="textAreaLeft" fmla="*/ 0 w 4115880"/>
                <a:gd name="textAreaRight" fmla="*/ 4116240 w 4115880"/>
                <a:gd name="textAreaTop" fmla="*/ 0 h 1207080"/>
                <a:gd name="textAreaBottom" fmla="*/ 1207440 h 1207080"/>
              </a:gdLst>
              <a:ahLst/>
              <a:rect l="textAreaLeft" t="textAreaTop" r="textAreaRight" b="textAreaBottom"/>
              <a:pathLst>
                <a:path w="4329220" h="1269931">
                  <a:moveTo>
                    <a:pt x="0" y="0"/>
                  </a:moveTo>
                  <a:lnTo>
                    <a:pt x="4329220" y="0"/>
                  </a:lnTo>
                  <a:lnTo>
                    <a:pt x="4329220" y="1269931"/>
                  </a:lnTo>
                  <a:lnTo>
                    <a:pt x="0" y="1269931"/>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05" name="TextBox 48"/>
            <p:cNvSpPr/>
            <p:nvPr/>
          </p:nvSpPr>
          <p:spPr>
            <a:xfrm>
              <a:off x="13078080" y="7507080"/>
              <a:ext cx="4115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Formation, accompagnement au changement et support continu</a:t>
              </a:r>
              <a:endParaRPr b="0" lang="fr-FR" sz="2100" spc="-1" strike="noStrike">
                <a:solidFill>
                  <a:srgbClr val="000000"/>
                </a:solidFill>
                <a:latin typeface="Arial"/>
              </a:endParaRPr>
            </a:p>
          </p:txBody>
        </p:sp>
      </p:grpSp>
      <p:grpSp>
        <p:nvGrpSpPr>
          <p:cNvPr id="606" name="Group 49"/>
          <p:cNvGrpSpPr/>
          <p:nvPr/>
        </p:nvGrpSpPr>
        <p:grpSpPr>
          <a:xfrm>
            <a:off x="13228200" y="4639320"/>
            <a:ext cx="4030560" cy="1243440"/>
            <a:chOff x="13228200" y="4639320"/>
            <a:chExt cx="4030560" cy="1243440"/>
          </a:xfrm>
        </p:grpSpPr>
        <p:sp>
          <p:nvSpPr>
            <p:cNvPr id="607" name="Freeform 50"/>
            <p:cNvSpPr/>
            <p:nvPr/>
          </p:nvSpPr>
          <p:spPr>
            <a:xfrm>
              <a:off x="13228200" y="4675680"/>
              <a:ext cx="4030560" cy="1207080"/>
            </a:xfrm>
            <a:custGeom>
              <a:avLst/>
              <a:gdLst>
                <a:gd name="textAreaLeft" fmla="*/ 0 w 4030560"/>
                <a:gd name="textAreaRight" fmla="*/ 4030920 w 4030560"/>
                <a:gd name="textAreaTop" fmla="*/ 0 h 1207080"/>
                <a:gd name="textAreaBottom" fmla="*/ 1207440 h 1207080"/>
              </a:gdLst>
              <a:ahLst/>
              <a:rect l="textAreaLeft" t="textAreaTop" r="textAreaRight" b="textAreaBottom"/>
              <a:pathLst>
                <a:path w="4239533" h="1269931">
                  <a:moveTo>
                    <a:pt x="0" y="0"/>
                  </a:moveTo>
                  <a:lnTo>
                    <a:pt x="4239533" y="0"/>
                  </a:lnTo>
                  <a:lnTo>
                    <a:pt x="4239533" y="1269931"/>
                  </a:lnTo>
                  <a:lnTo>
                    <a:pt x="0" y="1269931"/>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08" name="TextBox 51"/>
            <p:cNvSpPr/>
            <p:nvPr/>
          </p:nvSpPr>
          <p:spPr>
            <a:xfrm>
              <a:off x="13228200" y="4639320"/>
              <a:ext cx="403056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Exécution et suivi du plan de développement avec rapport d’avancement</a:t>
              </a:r>
              <a:endParaRPr b="0" lang="fr-FR" sz="2100" spc="-1" strike="noStrike">
                <a:solidFill>
                  <a:srgbClr val="000000"/>
                </a:solidFill>
                <a:latin typeface="Arial"/>
              </a:endParaRPr>
            </a:p>
          </p:txBody>
        </p:sp>
      </p:grpSp>
      <p:grpSp>
        <p:nvGrpSpPr>
          <p:cNvPr id="609" name="Group 52"/>
          <p:cNvGrpSpPr/>
          <p:nvPr/>
        </p:nvGrpSpPr>
        <p:grpSpPr>
          <a:xfrm>
            <a:off x="6919200" y="4049640"/>
            <a:ext cx="4757400" cy="2163960"/>
            <a:chOff x="6919200" y="4049640"/>
            <a:chExt cx="4757400" cy="2163960"/>
          </a:xfrm>
        </p:grpSpPr>
        <p:grpSp>
          <p:nvGrpSpPr>
            <p:cNvPr id="610" name="Group 53"/>
            <p:cNvGrpSpPr/>
            <p:nvPr/>
          </p:nvGrpSpPr>
          <p:grpSpPr>
            <a:xfrm>
              <a:off x="6919200" y="4062960"/>
              <a:ext cx="4742640" cy="2150640"/>
              <a:chOff x="6919200" y="4062960"/>
              <a:chExt cx="4742640" cy="2150640"/>
            </a:xfrm>
          </p:grpSpPr>
          <p:sp>
            <p:nvSpPr>
              <p:cNvPr id="611" name="Freeform 54"/>
              <p:cNvSpPr/>
              <p:nvPr/>
            </p:nvSpPr>
            <p:spPr>
              <a:xfrm>
                <a:off x="6919200" y="4062960"/>
                <a:ext cx="4742640" cy="2150640"/>
              </a:xfrm>
              <a:custGeom>
                <a:avLst/>
                <a:gdLst>
                  <a:gd name="textAreaLeft" fmla="*/ 0 w 4742640"/>
                  <a:gd name="textAreaRight" fmla="*/ 4743000 w 4742640"/>
                  <a:gd name="textAreaTop" fmla="*/ 0 h 2150640"/>
                  <a:gd name="textAreaBottom" fmla="*/ 2151000 h 2150640"/>
                </a:gdLst>
                <a:ahLst/>
                <a:rect l="textAreaLeft" t="textAreaTop" r="textAreaRight" b="textAreaBottom"/>
                <a:pathLst>
                  <a:path w="6909783" h="3133856">
                    <a:moveTo>
                      <a:pt x="0" y="0"/>
                    </a:moveTo>
                    <a:lnTo>
                      <a:pt x="6909783" y="0"/>
                    </a:lnTo>
                    <a:lnTo>
                      <a:pt x="6909783" y="3133856"/>
                    </a:lnTo>
                    <a:lnTo>
                      <a:pt x="0" y="3133856"/>
                    </a:lnTo>
                    <a:close/>
                  </a:path>
                </a:pathLst>
              </a:custGeom>
              <a:solidFill>
                <a:srgbClr val="fffff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12" name="Group 55"/>
            <p:cNvGrpSpPr/>
            <p:nvPr/>
          </p:nvGrpSpPr>
          <p:grpSpPr>
            <a:xfrm>
              <a:off x="6933960" y="4049640"/>
              <a:ext cx="4742640" cy="82440"/>
              <a:chOff x="6933960" y="4049640"/>
              <a:chExt cx="4742640" cy="82440"/>
            </a:xfrm>
          </p:grpSpPr>
          <p:sp>
            <p:nvSpPr>
              <p:cNvPr id="613" name="Freeform 56"/>
              <p:cNvSpPr/>
              <p:nvPr/>
            </p:nvSpPr>
            <p:spPr>
              <a:xfrm>
                <a:off x="6933960" y="4049640"/>
                <a:ext cx="4742640" cy="82440"/>
              </a:xfrm>
              <a:custGeom>
                <a:avLst/>
                <a:gdLst>
                  <a:gd name="textAreaLeft" fmla="*/ 0 w 4742640"/>
                  <a:gd name="textAreaRight" fmla="*/ 4743000 w 4742640"/>
                  <a:gd name="textAreaTop" fmla="*/ 0 h 82440"/>
                  <a:gd name="textAreaBottom" fmla="*/ 82800 h 82440"/>
                </a:gdLst>
                <a:ahLst/>
                <a:rect l="textAreaLeft" t="textAreaTop" r="textAreaRight" b="textAreaBottom"/>
                <a:pathLst>
                  <a:path w="5248656" h="91440">
                    <a:moveTo>
                      <a:pt x="0" y="0"/>
                    </a:moveTo>
                    <a:lnTo>
                      <a:pt x="5248656" y="0"/>
                    </a:lnTo>
                    <a:lnTo>
                      <a:pt x="5248656" y="91440"/>
                    </a:lnTo>
                    <a:lnTo>
                      <a:pt x="0" y="91440"/>
                    </a:lnTo>
                    <a:close/>
                  </a:path>
                </a:pathLst>
              </a:custGeom>
              <a:solidFill>
                <a:srgbClr val="f07817"/>
              </a:solidFill>
              <a:ln w="0">
                <a:noFill/>
              </a:ln>
            </p:spPr>
            <p:style>
              <a:lnRef idx="0"/>
              <a:fillRef idx="0"/>
              <a:effectRef idx="0"/>
              <a:fontRef idx="minor"/>
            </p:style>
            <p:txBody>
              <a:bodyPr lIns="90000" rIns="90000" tIns="37800" bIns="37800" anchor="t">
                <a:noAutofit/>
              </a:bodyPr>
              <a:p>
                <a:endParaRPr b="0" lang="fr-FR" sz="1800" spc="-1" strike="noStrike">
                  <a:solidFill>
                    <a:srgbClr val="ffffff"/>
                  </a:solidFill>
                  <a:latin typeface="Arial"/>
                </a:endParaRPr>
              </a:p>
            </p:txBody>
          </p:sp>
        </p:grpSp>
        <p:grpSp>
          <p:nvGrpSpPr>
            <p:cNvPr id="614" name="Group 57"/>
            <p:cNvGrpSpPr/>
            <p:nvPr/>
          </p:nvGrpSpPr>
          <p:grpSpPr>
            <a:xfrm>
              <a:off x="7323840" y="4503600"/>
              <a:ext cx="3962880" cy="1243440"/>
              <a:chOff x="7323840" y="4503600"/>
              <a:chExt cx="3962880" cy="1243440"/>
            </a:xfrm>
          </p:grpSpPr>
          <p:sp>
            <p:nvSpPr>
              <p:cNvPr id="615" name="Freeform 58"/>
              <p:cNvSpPr/>
              <p:nvPr/>
            </p:nvSpPr>
            <p:spPr>
              <a:xfrm>
                <a:off x="7323840" y="4539600"/>
                <a:ext cx="3962880" cy="1207080"/>
              </a:xfrm>
              <a:custGeom>
                <a:avLst/>
                <a:gdLst>
                  <a:gd name="textAreaLeft" fmla="*/ 0 w 3962880"/>
                  <a:gd name="textAreaRight" fmla="*/ 3963240 w 3962880"/>
                  <a:gd name="textAreaTop" fmla="*/ 0 h 1207080"/>
                  <a:gd name="textAreaBottom" fmla="*/ 1207440 h 1207080"/>
                </a:gdLst>
                <a:ahLst/>
                <a:rect l="textAreaLeft" t="textAreaTop" r="textAreaRight" b="textAreaBottom"/>
                <a:pathLst>
                  <a:path w="4168318" h="1269931">
                    <a:moveTo>
                      <a:pt x="0" y="0"/>
                    </a:moveTo>
                    <a:lnTo>
                      <a:pt x="4168318" y="0"/>
                    </a:lnTo>
                    <a:lnTo>
                      <a:pt x="4168318" y="1269931"/>
                    </a:lnTo>
                    <a:lnTo>
                      <a:pt x="0" y="1269931"/>
                    </a:lnTo>
                    <a:close/>
                  </a:path>
                </a:pathLst>
              </a:custGeom>
              <a:blipFill rotWithShape="0">
                <a:blip r:embed="rId1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16" name="TextBox 59"/>
              <p:cNvSpPr/>
              <p:nvPr/>
            </p:nvSpPr>
            <p:spPr>
              <a:xfrm>
                <a:off x="7323840" y="4503600"/>
                <a:ext cx="3962880" cy="1243440"/>
              </a:xfrm>
              <a:prstGeom prst="rect">
                <a:avLst/>
              </a:prstGeom>
              <a:noFill/>
              <a:ln w="0">
                <a:noFill/>
              </a:ln>
            </p:spPr>
            <p:style>
              <a:lnRef idx="0"/>
              <a:fillRef idx="0"/>
              <a:effectRef idx="0"/>
              <a:fontRef idx="minor"/>
            </p:style>
            <p:txBody>
              <a:bodyPr lIns="0" rIns="0" tIns="0" bIns="0" anchor="ctr">
                <a:noAutofit/>
              </a:bodyPr>
              <a:p>
                <a:pPr algn="ctr" defTabSz="914400">
                  <a:lnSpc>
                    <a:spcPts val="2713"/>
                  </a:lnSpc>
                  <a:tabLst>
                    <a:tab algn="l" pos="0"/>
                  </a:tabLst>
                </a:pPr>
                <a:r>
                  <a:rPr b="0" lang="en-US" sz="2100" spc="-1" strike="noStrike">
                    <a:solidFill>
                      <a:srgbClr val="000000"/>
                    </a:solidFill>
                    <a:latin typeface="Poppins"/>
                    <a:ea typeface="Poppins"/>
                  </a:rPr>
                  <a:t>Conseil sur l’architecture de la solution et validation des spécifications fonctionnelles</a:t>
                </a:r>
                <a:endParaRPr b="0" lang="fr-FR" sz="2100" spc="-1" strike="noStrike">
                  <a:solidFill>
                    <a:srgbClr val="000000"/>
                  </a:solidFill>
                  <a:latin typeface="Arial"/>
                </a:endParaRPr>
              </a:p>
            </p:txBody>
          </p:sp>
        </p:grpSp>
      </p:gr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17" name="Group 2"/>
          <p:cNvGrpSpPr/>
          <p:nvPr/>
        </p:nvGrpSpPr>
        <p:grpSpPr>
          <a:xfrm>
            <a:off x="1044000" y="331560"/>
            <a:ext cx="16551000" cy="411120"/>
            <a:chOff x="1044000" y="331560"/>
            <a:chExt cx="16551000" cy="411120"/>
          </a:xfrm>
        </p:grpSpPr>
        <p:grpSp>
          <p:nvGrpSpPr>
            <p:cNvPr id="618" name="Group 3"/>
            <p:cNvGrpSpPr/>
            <p:nvPr/>
          </p:nvGrpSpPr>
          <p:grpSpPr>
            <a:xfrm>
              <a:off x="15797880" y="331560"/>
              <a:ext cx="1797120" cy="411120"/>
              <a:chOff x="15797880" y="331560"/>
              <a:chExt cx="1797120" cy="411120"/>
            </a:xfrm>
          </p:grpSpPr>
          <p:sp>
            <p:nvSpPr>
              <p:cNvPr id="619"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20" name="Group 5"/>
            <p:cNvGrpSpPr/>
            <p:nvPr/>
          </p:nvGrpSpPr>
          <p:grpSpPr>
            <a:xfrm>
              <a:off x="1044000" y="331560"/>
              <a:ext cx="1977480" cy="411120"/>
              <a:chOff x="1044000" y="331560"/>
              <a:chExt cx="1977480" cy="411120"/>
            </a:xfrm>
          </p:grpSpPr>
          <p:sp>
            <p:nvSpPr>
              <p:cNvPr id="621"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622" name="Group 7"/>
          <p:cNvGrpSpPr/>
          <p:nvPr/>
        </p:nvGrpSpPr>
        <p:grpSpPr>
          <a:xfrm>
            <a:off x="1028880" y="992880"/>
            <a:ext cx="10393920" cy="1157040"/>
            <a:chOff x="1028880" y="992880"/>
            <a:chExt cx="10393920" cy="1157040"/>
          </a:xfrm>
        </p:grpSpPr>
        <p:sp>
          <p:nvSpPr>
            <p:cNvPr id="623"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24"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QUELQUES CAS CONCRETS</a:t>
              </a:r>
              <a:endParaRPr b="0" lang="fr-FR" sz="4500" spc="-1" strike="noStrike">
                <a:solidFill>
                  <a:srgbClr val="000000"/>
                </a:solidFill>
                <a:latin typeface="Arial"/>
              </a:endParaRPr>
            </a:p>
          </p:txBody>
        </p:sp>
      </p:grpSp>
      <p:grpSp>
        <p:nvGrpSpPr>
          <p:cNvPr id="625" name="Group 10"/>
          <p:cNvGrpSpPr/>
          <p:nvPr/>
        </p:nvGrpSpPr>
        <p:grpSpPr>
          <a:xfrm>
            <a:off x="17595360" y="9592560"/>
            <a:ext cx="351720" cy="538200"/>
            <a:chOff x="17595360" y="9592560"/>
            <a:chExt cx="351720" cy="538200"/>
          </a:xfrm>
        </p:grpSpPr>
        <p:sp>
          <p:nvSpPr>
            <p:cNvPr id="626"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27"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11</a:t>
              </a:r>
              <a:endParaRPr b="0" lang="fr-FR" sz="2090" spc="-1" strike="noStrike">
                <a:solidFill>
                  <a:srgbClr val="000000"/>
                </a:solidFill>
                <a:latin typeface="Arial"/>
              </a:endParaRPr>
            </a:p>
          </p:txBody>
        </p:sp>
      </p:grpSp>
      <p:grpSp>
        <p:nvGrpSpPr>
          <p:cNvPr id="628" name="Group 13"/>
          <p:cNvGrpSpPr/>
          <p:nvPr/>
        </p:nvGrpSpPr>
        <p:grpSpPr>
          <a:xfrm>
            <a:off x="1044000" y="2272680"/>
            <a:ext cx="12829320" cy="1072800"/>
            <a:chOff x="1044000" y="2272680"/>
            <a:chExt cx="12829320" cy="1072800"/>
          </a:xfrm>
        </p:grpSpPr>
        <p:sp>
          <p:nvSpPr>
            <p:cNvPr id="629" name="Freeform 14"/>
            <p:cNvSpPr/>
            <p:nvPr/>
          </p:nvSpPr>
          <p:spPr>
            <a:xfrm>
              <a:off x="1044000" y="2301120"/>
              <a:ext cx="12829320" cy="1044360"/>
            </a:xfrm>
            <a:custGeom>
              <a:avLst/>
              <a:gdLst>
                <a:gd name="textAreaLeft" fmla="*/ 0 w 12829320"/>
                <a:gd name="textAreaRight" fmla="*/ 12829680 w 12829320"/>
                <a:gd name="textAreaTop" fmla="*/ 0 h 1044360"/>
                <a:gd name="textAreaBottom" fmla="*/ 1044720 h 1044360"/>
              </a:gdLst>
              <a:ahLst/>
              <a:rect l="textAreaLeft" t="textAreaTop" r="textAreaRight" b="textAreaBottom"/>
              <a:pathLst>
                <a:path w="17106292" h="1392840">
                  <a:moveTo>
                    <a:pt x="0" y="0"/>
                  </a:moveTo>
                  <a:lnTo>
                    <a:pt x="17106292" y="0"/>
                  </a:lnTo>
                  <a:lnTo>
                    <a:pt x="17106292"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30" name="TextBox 15"/>
            <p:cNvSpPr/>
            <p:nvPr/>
          </p:nvSpPr>
          <p:spPr>
            <a:xfrm>
              <a:off x="1044000" y="2272680"/>
              <a:ext cx="128293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Ce que nous assurons après la mise en service</a:t>
              </a:r>
              <a:endParaRPr b="0" lang="fr-FR" sz="4200" spc="-1" strike="noStrike">
                <a:solidFill>
                  <a:srgbClr val="000000"/>
                </a:solidFill>
                <a:latin typeface="Arial"/>
              </a:endParaRPr>
            </a:p>
          </p:txBody>
        </p:sp>
      </p:grpSp>
      <p:grpSp>
        <p:nvGrpSpPr>
          <p:cNvPr id="631" name="Group 16"/>
          <p:cNvGrpSpPr/>
          <p:nvPr/>
        </p:nvGrpSpPr>
        <p:grpSpPr>
          <a:xfrm>
            <a:off x="1044000" y="3859200"/>
            <a:ext cx="245520" cy="4798080"/>
            <a:chOff x="1044000" y="3859200"/>
            <a:chExt cx="245520" cy="4798080"/>
          </a:xfrm>
        </p:grpSpPr>
        <p:sp>
          <p:nvSpPr>
            <p:cNvPr id="632" name="Freeform 17"/>
            <p:cNvSpPr/>
            <p:nvPr/>
          </p:nvSpPr>
          <p:spPr>
            <a:xfrm>
              <a:off x="1044000" y="3859200"/>
              <a:ext cx="245520" cy="3278520"/>
            </a:xfrm>
            <a:custGeom>
              <a:avLst/>
              <a:gdLst>
                <a:gd name="textAreaLeft" fmla="*/ 0 w 245520"/>
                <a:gd name="textAreaRight" fmla="*/ 245880 w 245520"/>
                <a:gd name="textAreaTop" fmla="*/ 0 h 3278520"/>
                <a:gd name="textAreaBottom" fmla="*/ 3278880 h 3278520"/>
              </a:gdLst>
              <a:ahLst/>
              <a:rect l="textAreaLeft" t="textAreaTop" r="textAreaRight" b="textAreaBottom"/>
              <a:pathLst>
                <a:path w="327897" h="4371963">
                  <a:moveTo>
                    <a:pt x="0" y="0"/>
                  </a:moveTo>
                  <a:lnTo>
                    <a:pt x="327897" y="0"/>
                  </a:lnTo>
                  <a:lnTo>
                    <a:pt x="327897" y="4371963"/>
                  </a:lnTo>
                  <a:lnTo>
                    <a:pt x="0" y="4371963"/>
                  </a:lnTo>
                  <a:lnTo>
                    <a:pt x="0" y="0"/>
                  </a:lnTo>
                  <a:close/>
                </a:path>
              </a:pathLst>
            </a:custGeom>
            <a:blipFill rotWithShape="0">
              <a:blip r:embed="rId6">
                <a:extLst>
                  <a:ext uri="{96DAC541-7B7A-43D3-8B79-37D633B846F1}">
                    <asvg:svgBlip xmlns:asvg="http://schemas.microsoft.com/office/drawing/2016/SVG/main" r:embed="rId7"/>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33" name="Freeform 18"/>
            <p:cNvSpPr/>
            <p:nvPr/>
          </p:nvSpPr>
          <p:spPr>
            <a:xfrm>
              <a:off x="1044000" y="5378760"/>
              <a:ext cx="245520" cy="3278520"/>
            </a:xfrm>
            <a:custGeom>
              <a:avLst/>
              <a:gdLst>
                <a:gd name="textAreaLeft" fmla="*/ 0 w 245520"/>
                <a:gd name="textAreaRight" fmla="*/ 245880 w 245520"/>
                <a:gd name="textAreaTop" fmla="*/ 0 h 3278520"/>
                <a:gd name="textAreaBottom" fmla="*/ 3278880 h 3278520"/>
              </a:gdLst>
              <a:ahLst/>
              <a:rect l="textAreaLeft" t="textAreaTop" r="textAreaRight" b="textAreaBottom"/>
              <a:pathLst>
                <a:path w="327897" h="4371963">
                  <a:moveTo>
                    <a:pt x="0" y="0"/>
                  </a:moveTo>
                  <a:lnTo>
                    <a:pt x="327897" y="0"/>
                  </a:lnTo>
                  <a:lnTo>
                    <a:pt x="327897" y="4371964"/>
                  </a:lnTo>
                  <a:lnTo>
                    <a:pt x="0" y="4371964"/>
                  </a:lnTo>
                  <a:lnTo>
                    <a:pt x="0" y="0"/>
                  </a:lnTo>
                  <a:close/>
                </a:path>
              </a:pathLst>
            </a:custGeom>
            <a:blipFill rotWithShape="0">
              <a:blip r:embed="rId8">
                <a:extLst>
                  <a:ext uri="{96DAC541-7B7A-43D3-8B79-37D633B846F1}">
                    <asvg:svgBlip xmlns:asvg="http://schemas.microsoft.com/office/drawing/2016/SVG/main" r:embed="rId9"/>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34" name="Group 19"/>
          <p:cNvGrpSpPr/>
          <p:nvPr/>
        </p:nvGrpSpPr>
        <p:grpSpPr>
          <a:xfrm>
            <a:off x="1488960" y="3917520"/>
            <a:ext cx="4475880" cy="557640"/>
            <a:chOff x="1488960" y="3917520"/>
            <a:chExt cx="4475880" cy="557640"/>
          </a:xfrm>
        </p:grpSpPr>
        <p:sp>
          <p:nvSpPr>
            <p:cNvPr id="635" name="Freeform 20"/>
            <p:cNvSpPr/>
            <p:nvPr/>
          </p:nvSpPr>
          <p:spPr>
            <a:xfrm>
              <a:off x="1488960" y="3953880"/>
              <a:ext cx="4475880" cy="521280"/>
            </a:xfrm>
            <a:custGeom>
              <a:avLst/>
              <a:gdLst>
                <a:gd name="textAreaLeft" fmla="*/ 0 w 4475880"/>
                <a:gd name="textAreaRight" fmla="*/ 4476240 w 4475880"/>
                <a:gd name="textAreaTop" fmla="*/ 0 h 521280"/>
                <a:gd name="textAreaBottom" fmla="*/ 521640 h 521280"/>
              </a:gdLst>
              <a:ahLst/>
              <a:rect l="textAreaLeft" t="textAreaTop" r="textAreaRight" b="textAreaBottom"/>
              <a:pathLst>
                <a:path w="4707634" h="548660">
                  <a:moveTo>
                    <a:pt x="0" y="0"/>
                  </a:moveTo>
                  <a:lnTo>
                    <a:pt x="4707634" y="0"/>
                  </a:lnTo>
                  <a:lnTo>
                    <a:pt x="4707634" y="548660"/>
                  </a:lnTo>
                  <a:lnTo>
                    <a:pt x="0" y="548660"/>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36" name="TextBox 21"/>
            <p:cNvSpPr/>
            <p:nvPr/>
          </p:nvSpPr>
          <p:spPr>
            <a:xfrm>
              <a:off x="1488960" y="3917520"/>
              <a:ext cx="4475880" cy="55764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tabLst>
                  <a:tab algn="l" pos="0"/>
                </a:tabLst>
              </a:pPr>
              <a:r>
                <a:rPr b="1" lang="en-US" sz="2100" spc="-1" strike="noStrike">
                  <a:solidFill>
                    <a:srgbClr val="000000"/>
                  </a:solidFill>
                  <a:latin typeface="Poppins Bold"/>
                  <a:ea typeface="Poppins Bold"/>
                </a:rPr>
                <a:t>Infrastructure &amp; hébergement</a:t>
              </a:r>
              <a:endParaRPr b="0" lang="fr-FR" sz="2100" spc="-1" strike="noStrike">
                <a:solidFill>
                  <a:srgbClr val="000000"/>
                </a:solidFill>
                <a:latin typeface="Arial"/>
              </a:endParaRPr>
            </a:p>
          </p:txBody>
        </p:sp>
      </p:grpSp>
      <p:grpSp>
        <p:nvGrpSpPr>
          <p:cNvPr id="637" name="Group 22"/>
          <p:cNvGrpSpPr/>
          <p:nvPr/>
        </p:nvGrpSpPr>
        <p:grpSpPr>
          <a:xfrm>
            <a:off x="1488960" y="4439160"/>
            <a:ext cx="8951760" cy="853920"/>
            <a:chOff x="1488960" y="4439160"/>
            <a:chExt cx="8951760" cy="853920"/>
          </a:xfrm>
        </p:grpSpPr>
        <p:sp>
          <p:nvSpPr>
            <p:cNvPr id="638" name="Freeform 23"/>
            <p:cNvSpPr/>
            <p:nvPr/>
          </p:nvSpPr>
          <p:spPr>
            <a:xfrm>
              <a:off x="1488960" y="4475520"/>
              <a:ext cx="8951760" cy="817560"/>
            </a:xfrm>
            <a:custGeom>
              <a:avLst/>
              <a:gdLst>
                <a:gd name="textAreaLeft" fmla="*/ 0 w 8951760"/>
                <a:gd name="textAreaRight" fmla="*/ 8952120 w 8951760"/>
                <a:gd name="textAreaTop" fmla="*/ 0 h 817560"/>
                <a:gd name="textAreaBottom" fmla="*/ 817920 h 817560"/>
              </a:gdLst>
              <a:ahLst/>
              <a:rect l="textAreaLeft" t="textAreaTop" r="textAreaRight" b="textAreaBottom"/>
              <a:pathLst>
                <a:path w="9415268" h="860271">
                  <a:moveTo>
                    <a:pt x="0" y="0"/>
                  </a:moveTo>
                  <a:lnTo>
                    <a:pt x="9415268" y="0"/>
                  </a:lnTo>
                  <a:lnTo>
                    <a:pt x="9415268" y="860271"/>
                  </a:lnTo>
                  <a:lnTo>
                    <a:pt x="0" y="860271"/>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639" name="TextBox 24"/>
            <p:cNvSpPr/>
            <p:nvPr/>
          </p:nvSpPr>
          <p:spPr>
            <a:xfrm>
              <a:off x="1488960" y="4439160"/>
              <a:ext cx="8951760" cy="853920"/>
            </a:xfrm>
            <a:prstGeom prst="rect">
              <a:avLst/>
            </a:prstGeom>
            <a:noFill/>
            <a:ln w="0">
              <a:noFill/>
            </a:ln>
          </p:spPr>
          <p:style>
            <a:lnRef idx="0"/>
            <a:fillRef idx="0"/>
            <a:effectRef idx="0"/>
            <a:fontRef idx="minor"/>
          </p:style>
          <p:txBody>
            <a:bodyPr lIns="0" rIns="0" tIns="0" bIns="0" anchor="ctr">
              <a:noAutofit/>
            </a:bodyPr>
            <a:p>
              <a:pPr algn="just" defTabSz="914400">
                <a:lnSpc>
                  <a:spcPts val="2582"/>
                </a:lnSpc>
                <a:tabLst>
                  <a:tab algn="l" pos="0"/>
                </a:tabLst>
              </a:pPr>
              <a:r>
                <a:rPr b="0" lang="en-US" sz="2000" spc="-1" strike="noStrike">
                  <a:solidFill>
                    <a:srgbClr val="000000"/>
                  </a:solidFill>
                  <a:latin typeface="Poppins"/>
                  <a:ea typeface="Poppins"/>
                </a:rPr>
                <a:t>Dimensionnement, mise en place et administration des environnements</a:t>
              </a:r>
              <a:endParaRPr b="0" lang="fr-FR" sz="2000" spc="-1" strike="noStrike">
                <a:solidFill>
                  <a:srgbClr val="000000"/>
                </a:solidFill>
                <a:latin typeface="Arial"/>
              </a:endParaRPr>
            </a:p>
          </p:txBody>
        </p:sp>
      </p:grpSp>
      <p:grpSp>
        <p:nvGrpSpPr>
          <p:cNvPr id="640" name="Group 25"/>
          <p:cNvGrpSpPr/>
          <p:nvPr/>
        </p:nvGrpSpPr>
        <p:grpSpPr>
          <a:xfrm>
            <a:off x="1488960" y="5210280"/>
            <a:ext cx="3735360" cy="557640"/>
            <a:chOff x="1488960" y="5210280"/>
            <a:chExt cx="3735360" cy="557640"/>
          </a:xfrm>
        </p:grpSpPr>
        <p:sp>
          <p:nvSpPr>
            <p:cNvPr id="641" name="Freeform 26"/>
            <p:cNvSpPr/>
            <p:nvPr/>
          </p:nvSpPr>
          <p:spPr>
            <a:xfrm>
              <a:off x="1488960" y="5246640"/>
              <a:ext cx="3735360" cy="521280"/>
            </a:xfrm>
            <a:custGeom>
              <a:avLst/>
              <a:gdLst>
                <a:gd name="textAreaLeft" fmla="*/ 0 w 3735360"/>
                <a:gd name="textAreaRight" fmla="*/ 3735720 w 3735360"/>
                <a:gd name="textAreaTop" fmla="*/ 0 h 521280"/>
                <a:gd name="textAreaBottom" fmla="*/ 521640 h 521280"/>
              </a:gdLst>
              <a:ahLst/>
              <a:rect l="textAreaLeft" t="textAreaTop" r="textAreaRight" b="textAreaBottom"/>
              <a:pathLst>
                <a:path w="3928905" h="548660">
                  <a:moveTo>
                    <a:pt x="0" y="0"/>
                  </a:moveTo>
                  <a:lnTo>
                    <a:pt x="3928905" y="0"/>
                  </a:lnTo>
                  <a:lnTo>
                    <a:pt x="3928905" y="548660"/>
                  </a:lnTo>
                  <a:lnTo>
                    <a:pt x="0" y="548660"/>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42" name="TextBox 27"/>
            <p:cNvSpPr/>
            <p:nvPr/>
          </p:nvSpPr>
          <p:spPr>
            <a:xfrm>
              <a:off x="1488960" y="5210280"/>
              <a:ext cx="3735360" cy="55764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tabLst>
                  <a:tab algn="l" pos="0"/>
                </a:tabLst>
              </a:pPr>
              <a:r>
                <a:rPr b="1" lang="en-US" sz="2100" spc="-1" strike="noStrike">
                  <a:solidFill>
                    <a:srgbClr val="000000"/>
                  </a:solidFill>
                  <a:latin typeface="Poppins Bold"/>
                  <a:ea typeface="Poppins Bold"/>
                </a:rPr>
                <a:t>Sécurité applicative</a:t>
              </a:r>
              <a:endParaRPr b="0" lang="fr-FR" sz="2100" spc="-1" strike="noStrike">
                <a:solidFill>
                  <a:srgbClr val="000000"/>
                </a:solidFill>
                <a:latin typeface="Arial"/>
              </a:endParaRPr>
            </a:p>
          </p:txBody>
        </p:sp>
      </p:grpSp>
      <p:grpSp>
        <p:nvGrpSpPr>
          <p:cNvPr id="643" name="Group 28"/>
          <p:cNvGrpSpPr/>
          <p:nvPr/>
        </p:nvGrpSpPr>
        <p:grpSpPr>
          <a:xfrm>
            <a:off x="1488960" y="5802120"/>
            <a:ext cx="8951760" cy="853920"/>
            <a:chOff x="1488960" y="5802120"/>
            <a:chExt cx="8951760" cy="853920"/>
          </a:xfrm>
        </p:grpSpPr>
        <p:sp>
          <p:nvSpPr>
            <p:cNvPr id="644" name="Freeform 29"/>
            <p:cNvSpPr/>
            <p:nvPr/>
          </p:nvSpPr>
          <p:spPr>
            <a:xfrm>
              <a:off x="1488960" y="5838120"/>
              <a:ext cx="8951760" cy="817560"/>
            </a:xfrm>
            <a:custGeom>
              <a:avLst/>
              <a:gdLst>
                <a:gd name="textAreaLeft" fmla="*/ 0 w 8951760"/>
                <a:gd name="textAreaRight" fmla="*/ 8952120 w 8951760"/>
                <a:gd name="textAreaTop" fmla="*/ 0 h 817560"/>
                <a:gd name="textAreaBottom" fmla="*/ 817920 h 817560"/>
              </a:gdLst>
              <a:ahLst/>
              <a:rect l="textAreaLeft" t="textAreaTop" r="textAreaRight" b="textAreaBottom"/>
              <a:pathLst>
                <a:path w="9415268" h="860271">
                  <a:moveTo>
                    <a:pt x="0" y="0"/>
                  </a:moveTo>
                  <a:lnTo>
                    <a:pt x="9415268" y="0"/>
                  </a:lnTo>
                  <a:lnTo>
                    <a:pt x="9415268" y="860271"/>
                  </a:lnTo>
                  <a:lnTo>
                    <a:pt x="0" y="860271"/>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645" name="TextBox 30"/>
            <p:cNvSpPr/>
            <p:nvPr/>
          </p:nvSpPr>
          <p:spPr>
            <a:xfrm>
              <a:off x="1488960" y="5802120"/>
              <a:ext cx="8951760" cy="853920"/>
            </a:xfrm>
            <a:prstGeom prst="rect">
              <a:avLst/>
            </a:prstGeom>
            <a:noFill/>
            <a:ln w="0">
              <a:noFill/>
            </a:ln>
          </p:spPr>
          <p:style>
            <a:lnRef idx="0"/>
            <a:fillRef idx="0"/>
            <a:effectRef idx="0"/>
            <a:fontRef idx="minor"/>
          </p:style>
          <p:txBody>
            <a:bodyPr lIns="0" rIns="0" tIns="0" bIns="0" anchor="ctr">
              <a:noAutofit/>
            </a:bodyPr>
            <a:p>
              <a:pPr algn="just" defTabSz="914400">
                <a:lnSpc>
                  <a:spcPts val="2582"/>
                </a:lnSpc>
                <a:tabLst>
                  <a:tab algn="l" pos="0"/>
                </a:tabLst>
              </a:pPr>
              <a:r>
                <a:rPr b="0" lang="en-US" sz="2000" spc="-1" strike="noStrike">
                  <a:solidFill>
                    <a:srgbClr val="000000"/>
                  </a:solidFill>
                  <a:latin typeface="Poppins"/>
                  <a:ea typeface="Poppins"/>
                </a:rPr>
                <a:t>Authentification et habilitations, chiffrement des échanges, sauvegardes, correctifs et journalisation</a:t>
              </a:r>
              <a:endParaRPr b="0" lang="fr-FR" sz="2000" spc="-1" strike="noStrike">
                <a:solidFill>
                  <a:srgbClr val="000000"/>
                </a:solidFill>
                <a:latin typeface="Arial"/>
              </a:endParaRPr>
            </a:p>
          </p:txBody>
        </p:sp>
      </p:grpSp>
      <p:grpSp>
        <p:nvGrpSpPr>
          <p:cNvPr id="646" name="Group 31"/>
          <p:cNvGrpSpPr/>
          <p:nvPr/>
        </p:nvGrpSpPr>
        <p:grpSpPr>
          <a:xfrm>
            <a:off x="1488960" y="6715440"/>
            <a:ext cx="3735360" cy="557640"/>
            <a:chOff x="1488960" y="6715440"/>
            <a:chExt cx="3735360" cy="557640"/>
          </a:xfrm>
        </p:grpSpPr>
        <p:sp>
          <p:nvSpPr>
            <p:cNvPr id="647" name="Freeform 32"/>
            <p:cNvSpPr/>
            <p:nvPr/>
          </p:nvSpPr>
          <p:spPr>
            <a:xfrm>
              <a:off x="1488960" y="6751800"/>
              <a:ext cx="3735360" cy="521280"/>
            </a:xfrm>
            <a:custGeom>
              <a:avLst/>
              <a:gdLst>
                <a:gd name="textAreaLeft" fmla="*/ 0 w 3735360"/>
                <a:gd name="textAreaRight" fmla="*/ 3735720 w 3735360"/>
                <a:gd name="textAreaTop" fmla="*/ 0 h 521280"/>
                <a:gd name="textAreaBottom" fmla="*/ 521640 h 521280"/>
              </a:gdLst>
              <a:ahLst/>
              <a:rect l="textAreaLeft" t="textAreaTop" r="textAreaRight" b="textAreaBottom"/>
              <a:pathLst>
                <a:path w="3928905" h="548660">
                  <a:moveTo>
                    <a:pt x="0" y="0"/>
                  </a:moveTo>
                  <a:lnTo>
                    <a:pt x="3928905" y="0"/>
                  </a:lnTo>
                  <a:lnTo>
                    <a:pt x="3928905" y="548660"/>
                  </a:lnTo>
                  <a:lnTo>
                    <a:pt x="0" y="548660"/>
                  </a:lnTo>
                  <a:close/>
                </a:path>
              </a:pathLst>
            </a:custGeom>
            <a:blipFill rotWithShape="0">
              <a:blip r:embed="rId1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48" name="TextBox 33"/>
            <p:cNvSpPr/>
            <p:nvPr/>
          </p:nvSpPr>
          <p:spPr>
            <a:xfrm>
              <a:off x="1488960" y="6715440"/>
              <a:ext cx="3735360" cy="55764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tabLst>
                  <a:tab algn="l" pos="0"/>
                </a:tabLst>
              </a:pPr>
              <a:r>
                <a:rPr b="1" lang="en-US" sz="2100" spc="-1" strike="noStrike">
                  <a:solidFill>
                    <a:srgbClr val="000000"/>
                  </a:solidFill>
                  <a:latin typeface="Poppins Bold"/>
                  <a:ea typeface="Poppins Bold"/>
                </a:rPr>
                <a:t>Monitoring &amp; supervision</a:t>
              </a:r>
              <a:endParaRPr b="0" lang="fr-FR" sz="2100" spc="-1" strike="noStrike">
                <a:solidFill>
                  <a:srgbClr val="000000"/>
                </a:solidFill>
                <a:latin typeface="Arial"/>
              </a:endParaRPr>
            </a:p>
          </p:txBody>
        </p:sp>
      </p:grpSp>
      <p:grpSp>
        <p:nvGrpSpPr>
          <p:cNvPr id="649" name="Group 34"/>
          <p:cNvGrpSpPr/>
          <p:nvPr/>
        </p:nvGrpSpPr>
        <p:grpSpPr>
          <a:xfrm>
            <a:off x="1488960" y="7303680"/>
            <a:ext cx="8951760" cy="530280"/>
            <a:chOff x="1488960" y="7303680"/>
            <a:chExt cx="8951760" cy="530280"/>
          </a:xfrm>
        </p:grpSpPr>
        <p:sp>
          <p:nvSpPr>
            <p:cNvPr id="650" name="Freeform 35"/>
            <p:cNvSpPr/>
            <p:nvPr/>
          </p:nvSpPr>
          <p:spPr>
            <a:xfrm>
              <a:off x="1488960" y="7340040"/>
              <a:ext cx="8951760" cy="493920"/>
            </a:xfrm>
            <a:custGeom>
              <a:avLst/>
              <a:gdLst>
                <a:gd name="textAreaLeft" fmla="*/ 0 w 8951760"/>
                <a:gd name="textAreaRight" fmla="*/ 8952120 w 8951760"/>
                <a:gd name="textAreaTop" fmla="*/ 0 h 493920"/>
                <a:gd name="textAreaBottom" fmla="*/ 494280 h 493920"/>
              </a:gdLst>
              <a:ahLst/>
              <a:rect l="textAreaLeft" t="textAreaTop" r="textAreaRight" b="textAreaBottom"/>
              <a:pathLst>
                <a:path w="9415268" h="519671">
                  <a:moveTo>
                    <a:pt x="0" y="0"/>
                  </a:moveTo>
                  <a:lnTo>
                    <a:pt x="9415268" y="0"/>
                  </a:lnTo>
                  <a:lnTo>
                    <a:pt x="9415268" y="519671"/>
                  </a:lnTo>
                  <a:lnTo>
                    <a:pt x="0" y="519671"/>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651" name="TextBox 36"/>
            <p:cNvSpPr/>
            <p:nvPr/>
          </p:nvSpPr>
          <p:spPr>
            <a:xfrm>
              <a:off x="1488960" y="7303680"/>
              <a:ext cx="8951760" cy="529920"/>
            </a:xfrm>
            <a:prstGeom prst="rect">
              <a:avLst/>
            </a:prstGeom>
            <a:noFill/>
            <a:ln w="0">
              <a:noFill/>
            </a:ln>
          </p:spPr>
          <p:style>
            <a:lnRef idx="0"/>
            <a:fillRef idx="0"/>
            <a:effectRef idx="0"/>
            <a:fontRef idx="minor"/>
          </p:style>
          <p:txBody>
            <a:bodyPr lIns="0" rIns="0" tIns="0" bIns="0" anchor="ctr">
              <a:noAutofit/>
            </a:bodyPr>
            <a:p>
              <a:pPr algn="just" defTabSz="914400">
                <a:lnSpc>
                  <a:spcPts val="2582"/>
                </a:lnSpc>
                <a:tabLst>
                  <a:tab algn="l" pos="0"/>
                </a:tabLst>
              </a:pPr>
              <a:r>
                <a:rPr b="0" lang="en-US" sz="2000" spc="-1" strike="noStrike">
                  <a:solidFill>
                    <a:srgbClr val="000000"/>
                  </a:solidFill>
                  <a:latin typeface="Poppins"/>
                  <a:ea typeface="Poppins"/>
                </a:rPr>
                <a:t>Disponibilité, performance et alertes sur l'ensemble des bureaux</a:t>
              </a:r>
              <a:endParaRPr b="0" lang="fr-FR" sz="2000" spc="-1" strike="noStrike">
                <a:solidFill>
                  <a:srgbClr val="000000"/>
                </a:solidFill>
                <a:latin typeface="Arial"/>
              </a:endParaRPr>
            </a:p>
          </p:txBody>
        </p:sp>
      </p:grpSp>
      <p:grpSp>
        <p:nvGrpSpPr>
          <p:cNvPr id="652" name="Group 37"/>
          <p:cNvGrpSpPr/>
          <p:nvPr/>
        </p:nvGrpSpPr>
        <p:grpSpPr>
          <a:xfrm>
            <a:off x="1488960" y="8202240"/>
            <a:ext cx="3528360" cy="557640"/>
            <a:chOff x="1488960" y="8202240"/>
            <a:chExt cx="3528360" cy="557640"/>
          </a:xfrm>
        </p:grpSpPr>
        <p:sp>
          <p:nvSpPr>
            <p:cNvPr id="653" name="Freeform 38"/>
            <p:cNvSpPr/>
            <p:nvPr/>
          </p:nvSpPr>
          <p:spPr>
            <a:xfrm>
              <a:off x="1488960" y="8238240"/>
              <a:ext cx="3528360" cy="521280"/>
            </a:xfrm>
            <a:custGeom>
              <a:avLst/>
              <a:gdLst>
                <a:gd name="textAreaLeft" fmla="*/ 0 w 3528360"/>
                <a:gd name="textAreaRight" fmla="*/ 3528720 w 3528360"/>
                <a:gd name="textAreaTop" fmla="*/ 0 h 521280"/>
                <a:gd name="textAreaBottom" fmla="*/ 521640 h 521280"/>
              </a:gdLst>
              <a:ahLst/>
              <a:rect l="textAreaLeft" t="textAreaTop" r="textAreaRight" b="textAreaBottom"/>
              <a:pathLst>
                <a:path w="3711235" h="548660">
                  <a:moveTo>
                    <a:pt x="0" y="0"/>
                  </a:moveTo>
                  <a:lnTo>
                    <a:pt x="3711235" y="0"/>
                  </a:lnTo>
                  <a:lnTo>
                    <a:pt x="3711235" y="548660"/>
                  </a:lnTo>
                  <a:lnTo>
                    <a:pt x="0" y="548660"/>
                  </a:lnTo>
                  <a:close/>
                </a:path>
              </a:pathLst>
            </a:custGeom>
            <a:blipFill rotWithShape="0">
              <a:blip r:embed="rId1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54" name="TextBox 39"/>
            <p:cNvSpPr/>
            <p:nvPr/>
          </p:nvSpPr>
          <p:spPr>
            <a:xfrm>
              <a:off x="1488960" y="8202240"/>
              <a:ext cx="3528360" cy="557640"/>
            </a:xfrm>
            <a:prstGeom prst="rect">
              <a:avLst/>
            </a:prstGeom>
            <a:noFill/>
            <a:ln w="0">
              <a:noFill/>
            </a:ln>
          </p:spPr>
          <p:style>
            <a:lnRef idx="0"/>
            <a:fillRef idx="0"/>
            <a:effectRef idx="0"/>
            <a:fontRef idx="minor"/>
          </p:style>
          <p:txBody>
            <a:bodyPr lIns="0" rIns="0" tIns="0" bIns="0" anchor="ctr">
              <a:noAutofit/>
            </a:bodyPr>
            <a:p>
              <a:pPr algn="just" defTabSz="914400">
                <a:lnSpc>
                  <a:spcPts val="2713"/>
                </a:lnSpc>
                <a:tabLst>
                  <a:tab algn="l" pos="0"/>
                </a:tabLst>
              </a:pPr>
              <a:r>
                <a:rPr b="1" lang="en-US" sz="2100" spc="-1" strike="noStrike">
                  <a:solidFill>
                    <a:srgbClr val="000000"/>
                  </a:solidFill>
                  <a:latin typeface="Poppins Bold"/>
                  <a:ea typeface="Poppins Bold"/>
                </a:rPr>
                <a:t>Support &amp; maintenance</a:t>
              </a:r>
              <a:endParaRPr b="0" lang="fr-FR" sz="2100" spc="-1" strike="noStrike">
                <a:solidFill>
                  <a:srgbClr val="000000"/>
                </a:solidFill>
                <a:latin typeface="Arial"/>
              </a:endParaRPr>
            </a:p>
          </p:txBody>
        </p:sp>
      </p:grpSp>
      <p:grpSp>
        <p:nvGrpSpPr>
          <p:cNvPr id="655" name="Group 40"/>
          <p:cNvGrpSpPr/>
          <p:nvPr/>
        </p:nvGrpSpPr>
        <p:grpSpPr>
          <a:xfrm>
            <a:off x="1488960" y="8723880"/>
            <a:ext cx="8951760" cy="530280"/>
            <a:chOff x="1488960" y="8723880"/>
            <a:chExt cx="8951760" cy="530280"/>
          </a:xfrm>
        </p:grpSpPr>
        <p:sp>
          <p:nvSpPr>
            <p:cNvPr id="656" name="Freeform 41"/>
            <p:cNvSpPr/>
            <p:nvPr/>
          </p:nvSpPr>
          <p:spPr>
            <a:xfrm>
              <a:off x="1488960" y="8760240"/>
              <a:ext cx="8951760" cy="493920"/>
            </a:xfrm>
            <a:custGeom>
              <a:avLst/>
              <a:gdLst>
                <a:gd name="textAreaLeft" fmla="*/ 0 w 8951760"/>
                <a:gd name="textAreaRight" fmla="*/ 8952120 w 8951760"/>
                <a:gd name="textAreaTop" fmla="*/ 0 h 493920"/>
                <a:gd name="textAreaBottom" fmla="*/ 494280 h 493920"/>
              </a:gdLst>
              <a:ahLst/>
              <a:rect l="textAreaLeft" t="textAreaTop" r="textAreaRight" b="textAreaBottom"/>
              <a:pathLst>
                <a:path w="9415268" h="519671">
                  <a:moveTo>
                    <a:pt x="0" y="0"/>
                  </a:moveTo>
                  <a:lnTo>
                    <a:pt x="9415268" y="0"/>
                  </a:lnTo>
                  <a:lnTo>
                    <a:pt x="9415268" y="519671"/>
                  </a:lnTo>
                  <a:lnTo>
                    <a:pt x="0" y="519671"/>
                  </a:lnTo>
                  <a:close/>
                </a:path>
              </a:pathLst>
            </a:custGeom>
            <a:no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sp>
          <p:nvSpPr>
            <p:cNvPr id="657" name="TextBox 42"/>
            <p:cNvSpPr/>
            <p:nvPr/>
          </p:nvSpPr>
          <p:spPr>
            <a:xfrm>
              <a:off x="1488960" y="8723880"/>
              <a:ext cx="8951760" cy="529920"/>
            </a:xfrm>
            <a:prstGeom prst="rect">
              <a:avLst/>
            </a:prstGeom>
            <a:noFill/>
            <a:ln w="0">
              <a:noFill/>
            </a:ln>
          </p:spPr>
          <p:style>
            <a:lnRef idx="0"/>
            <a:fillRef idx="0"/>
            <a:effectRef idx="0"/>
            <a:fontRef idx="minor"/>
          </p:style>
          <p:txBody>
            <a:bodyPr lIns="0" rIns="0" tIns="0" bIns="0" anchor="ctr">
              <a:noAutofit/>
            </a:bodyPr>
            <a:p>
              <a:pPr algn="just" defTabSz="914400">
                <a:lnSpc>
                  <a:spcPts val="2582"/>
                </a:lnSpc>
                <a:tabLst>
                  <a:tab algn="l" pos="0"/>
                </a:tabLst>
              </a:pPr>
              <a:r>
                <a:rPr b="0" lang="en-US" sz="2000" spc="-1" strike="noStrike">
                  <a:solidFill>
                    <a:srgbClr val="000000"/>
                  </a:solidFill>
                  <a:latin typeface="Poppins"/>
                  <a:ea typeface="Poppins"/>
                </a:rPr>
                <a:t>Support de proximité, correctif et évolutif</a:t>
              </a:r>
              <a:endParaRPr b="0" lang="fr-FR" sz="20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58" name="Group 2"/>
          <p:cNvGrpSpPr/>
          <p:nvPr/>
        </p:nvGrpSpPr>
        <p:grpSpPr>
          <a:xfrm>
            <a:off x="-604080" y="-445320"/>
            <a:ext cx="19921320" cy="11000520"/>
            <a:chOff x="-604080" y="-445320"/>
            <a:chExt cx="19921320" cy="11000520"/>
          </a:xfrm>
        </p:grpSpPr>
        <p:sp>
          <p:nvSpPr>
            <p:cNvPr id="659" name="Freeform 3"/>
            <p:cNvSpPr/>
            <p:nvPr/>
          </p:nvSpPr>
          <p:spPr>
            <a:xfrm>
              <a:off x="-604080" y="-445320"/>
              <a:ext cx="19921320" cy="11000520"/>
            </a:xfrm>
            <a:custGeom>
              <a:avLst/>
              <a:gdLst>
                <a:gd name="textAreaLeft" fmla="*/ 0 w 19921320"/>
                <a:gd name="textAreaRight" fmla="*/ 19921680 w 19921320"/>
                <a:gd name="textAreaTop" fmla="*/ 0 h 11000520"/>
                <a:gd name="textAreaBottom" fmla="*/ 11000880 h 11000520"/>
              </a:gdLst>
              <a:ahLst/>
              <a:rect l="textAreaLeft" t="textAreaTop" r="textAreaRight" b="textAreaBottom"/>
              <a:pathLst>
                <a:path w="23072185" h="12740675">
                  <a:moveTo>
                    <a:pt x="0" y="0"/>
                  </a:moveTo>
                  <a:lnTo>
                    <a:pt x="23072185" y="0"/>
                  </a:lnTo>
                  <a:lnTo>
                    <a:pt x="23072185" y="12740675"/>
                  </a:lnTo>
                  <a:lnTo>
                    <a:pt x="0" y="12740675"/>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60" name="Group 4"/>
          <p:cNvGrpSpPr/>
          <p:nvPr/>
        </p:nvGrpSpPr>
        <p:grpSpPr>
          <a:xfrm>
            <a:off x="1063080" y="335520"/>
            <a:ext cx="16531920" cy="411120"/>
            <a:chOff x="1063080" y="335520"/>
            <a:chExt cx="16531920" cy="411120"/>
          </a:xfrm>
        </p:grpSpPr>
        <p:grpSp>
          <p:nvGrpSpPr>
            <p:cNvPr id="661" name="Group 5"/>
            <p:cNvGrpSpPr/>
            <p:nvPr/>
          </p:nvGrpSpPr>
          <p:grpSpPr>
            <a:xfrm>
              <a:off x="15797880" y="335520"/>
              <a:ext cx="1797120" cy="411120"/>
              <a:chOff x="15797880" y="335520"/>
              <a:chExt cx="1797120" cy="411120"/>
            </a:xfrm>
          </p:grpSpPr>
          <p:sp>
            <p:nvSpPr>
              <p:cNvPr id="662" name="Freeform 6"/>
              <p:cNvSpPr/>
              <p:nvPr/>
            </p:nvSpPr>
            <p:spPr>
              <a:xfrm>
                <a:off x="15797880" y="33552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637282" h="603758">
                    <a:moveTo>
                      <a:pt x="0" y="0"/>
                    </a:moveTo>
                    <a:lnTo>
                      <a:pt x="2637282" y="0"/>
                    </a:lnTo>
                    <a:lnTo>
                      <a:pt x="2637282" y="603758"/>
                    </a:lnTo>
                    <a:lnTo>
                      <a:pt x="0" y="603758"/>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63" name="Group 7"/>
            <p:cNvGrpSpPr/>
            <p:nvPr/>
          </p:nvGrpSpPr>
          <p:grpSpPr>
            <a:xfrm>
              <a:off x="1063080" y="335520"/>
              <a:ext cx="1958400" cy="407160"/>
              <a:chOff x="1063080" y="335520"/>
              <a:chExt cx="1958400" cy="407160"/>
            </a:xfrm>
          </p:grpSpPr>
          <p:sp>
            <p:nvSpPr>
              <p:cNvPr id="664" name="Freeform 8"/>
              <p:cNvSpPr/>
              <p:nvPr/>
            </p:nvSpPr>
            <p:spPr>
              <a:xfrm>
                <a:off x="1063080" y="335520"/>
                <a:ext cx="1958400" cy="407160"/>
              </a:xfrm>
              <a:custGeom>
                <a:avLst/>
                <a:gdLst>
                  <a:gd name="textAreaLeft" fmla="*/ 0 w 1958400"/>
                  <a:gd name="textAreaRight" fmla="*/ 1958760 w 1958400"/>
                  <a:gd name="textAreaTop" fmla="*/ 0 h 407160"/>
                  <a:gd name="textAreaBottom" fmla="*/ 407520 h 40716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3"/>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665" name="Group 9"/>
          <p:cNvGrpSpPr/>
          <p:nvPr/>
        </p:nvGrpSpPr>
        <p:grpSpPr>
          <a:xfrm>
            <a:off x="1044000" y="992880"/>
            <a:ext cx="14165640" cy="1157040"/>
            <a:chOff x="1044000" y="992880"/>
            <a:chExt cx="14165640" cy="1157040"/>
          </a:xfrm>
        </p:grpSpPr>
        <p:sp>
          <p:nvSpPr>
            <p:cNvPr id="666" name="Freeform 10"/>
            <p:cNvSpPr/>
            <p:nvPr/>
          </p:nvSpPr>
          <p:spPr>
            <a:xfrm>
              <a:off x="1044000" y="1028880"/>
              <a:ext cx="14165640" cy="1121040"/>
            </a:xfrm>
            <a:custGeom>
              <a:avLst/>
              <a:gdLst>
                <a:gd name="textAreaLeft" fmla="*/ 0 w 14165640"/>
                <a:gd name="textAreaRight" fmla="*/ 14166000 w 14165640"/>
                <a:gd name="textAreaTop" fmla="*/ 0 h 1121040"/>
                <a:gd name="textAreaBottom" fmla="*/ 1121400 h 1121040"/>
              </a:gdLst>
              <a:ahLst/>
              <a:rect l="textAreaLeft" t="textAreaTop" r="textAreaRight" b="textAreaBottom"/>
              <a:pathLst>
                <a:path w="18887980" h="1495044">
                  <a:moveTo>
                    <a:pt x="0" y="0"/>
                  </a:moveTo>
                  <a:lnTo>
                    <a:pt x="18887980" y="0"/>
                  </a:lnTo>
                  <a:lnTo>
                    <a:pt x="18887980" y="1495044"/>
                  </a:lnTo>
                  <a:lnTo>
                    <a:pt x="0" y="1495044"/>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67" name="TextBox 11"/>
            <p:cNvSpPr/>
            <p:nvPr/>
          </p:nvSpPr>
          <p:spPr>
            <a:xfrm>
              <a:off x="1044000" y="992880"/>
              <a:ext cx="1416564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NOTRE CATALOGUE SUR LE MARCHÉ </a:t>
              </a:r>
              <a:endParaRPr b="0" lang="fr-FR" sz="4500" spc="-1" strike="noStrike">
                <a:solidFill>
                  <a:srgbClr val="000000"/>
                </a:solidFill>
                <a:latin typeface="Arial"/>
              </a:endParaRPr>
            </a:p>
          </p:txBody>
        </p:sp>
      </p:grpSp>
      <p:grpSp>
        <p:nvGrpSpPr>
          <p:cNvPr id="668" name="Group 12"/>
          <p:cNvGrpSpPr/>
          <p:nvPr/>
        </p:nvGrpSpPr>
        <p:grpSpPr>
          <a:xfrm>
            <a:off x="1028880" y="2275560"/>
            <a:ext cx="16566120" cy="1072800"/>
            <a:chOff x="1028880" y="2275560"/>
            <a:chExt cx="16566120" cy="1072800"/>
          </a:xfrm>
        </p:grpSpPr>
        <p:sp>
          <p:nvSpPr>
            <p:cNvPr id="669" name="Freeform 13"/>
            <p:cNvSpPr/>
            <p:nvPr/>
          </p:nvSpPr>
          <p:spPr>
            <a:xfrm>
              <a:off x="1028880" y="2304000"/>
              <a:ext cx="16566120" cy="1044360"/>
            </a:xfrm>
            <a:custGeom>
              <a:avLst/>
              <a:gdLst>
                <a:gd name="textAreaLeft" fmla="*/ 0 w 16566120"/>
                <a:gd name="textAreaRight" fmla="*/ 16566480 w 16566120"/>
                <a:gd name="textAreaTop" fmla="*/ 0 h 1044360"/>
                <a:gd name="textAreaBottom" fmla="*/ 1044720 h 1044360"/>
              </a:gdLst>
              <a:ahLst/>
              <a:rect l="textAreaLeft" t="textAreaTop" r="textAreaRight" b="textAreaBottom"/>
              <a:pathLst>
                <a:path w="22088859" h="1392840">
                  <a:moveTo>
                    <a:pt x="0" y="0"/>
                  </a:moveTo>
                  <a:lnTo>
                    <a:pt x="22088859" y="0"/>
                  </a:lnTo>
                  <a:lnTo>
                    <a:pt x="22088859"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70" name="TextBox 14"/>
            <p:cNvSpPr/>
            <p:nvPr/>
          </p:nvSpPr>
          <p:spPr>
            <a:xfrm>
              <a:off x="1028880" y="2275560"/>
              <a:ext cx="165661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pPr>
              <a:r>
                <a:rPr b="1" lang="en-US" sz="4200" spc="-1" strike="noStrike">
                  <a:solidFill>
                    <a:srgbClr val="ffffff"/>
                  </a:solidFill>
                  <a:latin typeface="Poppins Bold"/>
                  <a:ea typeface="Poppins Bold"/>
                </a:rPr>
                <a:t>Des solutions adaptées à vos besoins</a:t>
              </a:r>
              <a:endParaRPr b="0" lang="fr-FR" sz="4200" spc="-1" strike="noStrike">
                <a:solidFill>
                  <a:srgbClr val="000000"/>
                </a:solidFill>
                <a:latin typeface="Arial"/>
              </a:endParaRPr>
            </a:p>
          </p:txBody>
        </p:sp>
      </p:grpSp>
      <p:grpSp>
        <p:nvGrpSpPr>
          <p:cNvPr id="671" name="Group 15"/>
          <p:cNvGrpSpPr/>
          <p:nvPr/>
        </p:nvGrpSpPr>
        <p:grpSpPr>
          <a:xfrm>
            <a:off x="17595360" y="9592560"/>
            <a:ext cx="351720" cy="538200"/>
            <a:chOff x="17595360" y="9592560"/>
            <a:chExt cx="351720" cy="538200"/>
          </a:xfrm>
        </p:grpSpPr>
        <p:sp>
          <p:nvSpPr>
            <p:cNvPr id="672" name="Freeform 16"/>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73" name="TextBox 17"/>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12</a:t>
              </a:r>
              <a:endParaRPr b="0" lang="fr-FR" sz="2090" spc="-1" strike="noStrike">
                <a:solidFill>
                  <a:srgbClr val="000000"/>
                </a:solidFill>
                <a:latin typeface="Arial"/>
              </a:endParaRPr>
            </a:p>
          </p:txBody>
        </p:sp>
      </p:grpSp>
      <p:grpSp>
        <p:nvGrpSpPr>
          <p:cNvPr id="674" name="Group 18"/>
          <p:cNvGrpSpPr/>
          <p:nvPr/>
        </p:nvGrpSpPr>
        <p:grpSpPr>
          <a:xfrm>
            <a:off x="2360880" y="3859200"/>
            <a:ext cx="13565880" cy="4703400"/>
            <a:chOff x="2360880" y="3859200"/>
            <a:chExt cx="13565880" cy="4703400"/>
          </a:xfrm>
        </p:grpSpPr>
        <p:sp>
          <p:nvSpPr>
            <p:cNvPr id="675" name="Freeform 19"/>
            <p:cNvSpPr/>
            <p:nvPr/>
          </p:nvSpPr>
          <p:spPr>
            <a:xfrm>
              <a:off x="2360880" y="4209840"/>
              <a:ext cx="7906680" cy="3972960"/>
            </a:xfrm>
            <a:custGeom>
              <a:avLst/>
              <a:gdLst>
                <a:gd name="textAreaLeft" fmla="*/ 0 w 7906680"/>
                <a:gd name="textAreaRight" fmla="*/ 7907040 w 7906680"/>
                <a:gd name="textAreaTop" fmla="*/ 0 h 3972960"/>
                <a:gd name="textAreaBottom" fmla="*/ 3973320 h 3972960"/>
              </a:gdLst>
              <a:ahLst/>
              <a:rect l="textAreaLeft" t="textAreaTop" r="textAreaRight" b="textAreaBottom"/>
              <a:pathLst>
                <a:path w="10542616" h="5297664">
                  <a:moveTo>
                    <a:pt x="0" y="0"/>
                  </a:moveTo>
                  <a:lnTo>
                    <a:pt x="10542616" y="0"/>
                  </a:lnTo>
                  <a:lnTo>
                    <a:pt x="10542616" y="5297664"/>
                  </a:lnTo>
                  <a:lnTo>
                    <a:pt x="0" y="5297664"/>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76" name="Freeform 20"/>
            <p:cNvSpPr/>
            <p:nvPr/>
          </p:nvSpPr>
          <p:spPr>
            <a:xfrm>
              <a:off x="11223360" y="3859200"/>
              <a:ext cx="4703400" cy="4703400"/>
            </a:xfrm>
            <a:custGeom>
              <a:avLst/>
              <a:gdLst>
                <a:gd name="textAreaLeft" fmla="*/ 0 w 4703400"/>
                <a:gd name="textAreaRight" fmla="*/ 4703760 w 4703400"/>
                <a:gd name="textAreaTop" fmla="*/ 0 h 4703400"/>
                <a:gd name="textAreaBottom" fmla="*/ 4703760 h 4703400"/>
              </a:gdLst>
              <a:ahLst/>
              <a:rect l="textAreaLeft" t="textAreaTop" r="textAreaRight" b="textAreaBottom"/>
              <a:pathLst>
                <a:path w="6271840" h="6271840">
                  <a:moveTo>
                    <a:pt x="0" y="0"/>
                  </a:moveTo>
                  <a:lnTo>
                    <a:pt x="6271841" y="0"/>
                  </a:lnTo>
                  <a:lnTo>
                    <a:pt x="6271841" y="6271840"/>
                  </a:lnTo>
                  <a:lnTo>
                    <a:pt x="0" y="6271840"/>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677" name="Group 2"/>
          <p:cNvGrpSpPr/>
          <p:nvPr/>
        </p:nvGrpSpPr>
        <p:grpSpPr>
          <a:xfrm>
            <a:off x="1044000" y="331560"/>
            <a:ext cx="16551000" cy="411120"/>
            <a:chOff x="1044000" y="331560"/>
            <a:chExt cx="16551000" cy="411120"/>
          </a:xfrm>
        </p:grpSpPr>
        <p:grpSp>
          <p:nvGrpSpPr>
            <p:cNvPr id="678" name="Group 3"/>
            <p:cNvGrpSpPr/>
            <p:nvPr/>
          </p:nvGrpSpPr>
          <p:grpSpPr>
            <a:xfrm>
              <a:off x="15797880" y="331560"/>
              <a:ext cx="1797120" cy="411120"/>
              <a:chOff x="15797880" y="331560"/>
              <a:chExt cx="1797120" cy="411120"/>
            </a:xfrm>
          </p:grpSpPr>
          <p:sp>
            <p:nvSpPr>
              <p:cNvPr id="679"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80" name="Group 5"/>
            <p:cNvGrpSpPr/>
            <p:nvPr/>
          </p:nvGrpSpPr>
          <p:grpSpPr>
            <a:xfrm>
              <a:off x="1044000" y="331560"/>
              <a:ext cx="1977480" cy="411120"/>
              <a:chOff x="1044000" y="331560"/>
              <a:chExt cx="1977480" cy="411120"/>
            </a:xfrm>
          </p:grpSpPr>
          <p:sp>
            <p:nvSpPr>
              <p:cNvPr id="681"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682" name="Group 7"/>
          <p:cNvGrpSpPr/>
          <p:nvPr/>
        </p:nvGrpSpPr>
        <p:grpSpPr>
          <a:xfrm>
            <a:off x="1028880" y="992880"/>
            <a:ext cx="10393920" cy="1157040"/>
            <a:chOff x="1028880" y="992880"/>
            <a:chExt cx="10393920" cy="1157040"/>
          </a:xfrm>
        </p:grpSpPr>
        <p:sp>
          <p:nvSpPr>
            <p:cNvPr id="683"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84"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FINTECH</a:t>
              </a:r>
              <a:endParaRPr b="0" lang="fr-FR" sz="4500" spc="-1" strike="noStrike">
                <a:solidFill>
                  <a:srgbClr val="000000"/>
                </a:solidFill>
                <a:latin typeface="Arial"/>
              </a:endParaRPr>
            </a:p>
          </p:txBody>
        </p:sp>
      </p:grpSp>
      <p:grpSp>
        <p:nvGrpSpPr>
          <p:cNvPr id="685" name="Group 10"/>
          <p:cNvGrpSpPr/>
          <p:nvPr/>
        </p:nvGrpSpPr>
        <p:grpSpPr>
          <a:xfrm>
            <a:off x="17595360" y="9592560"/>
            <a:ext cx="351720" cy="538200"/>
            <a:chOff x="17595360" y="9592560"/>
            <a:chExt cx="351720" cy="538200"/>
          </a:xfrm>
        </p:grpSpPr>
        <p:sp>
          <p:nvSpPr>
            <p:cNvPr id="686"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87"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13</a:t>
              </a:r>
              <a:endParaRPr b="0" lang="fr-FR" sz="2090" spc="-1" strike="noStrike">
                <a:solidFill>
                  <a:srgbClr val="000000"/>
                </a:solidFill>
                <a:latin typeface="Arial"/>
              </a:endParaRPr>
            </a:p>
          </p:txBody>
        </p:sp>
      </p:grpSp>
      <p:grpSp>
        <p:nvGrpSpPr>
          <p:cNvPr id="688" name="Group 13"/>
          <p:cNvGrpSpPr/>
          <p:nvPr/>
        </p:nvGrpSpPr>
        <p:grpSpPr>
          <a:xfrm>
            <a:off x="1044000" y="2272680"/>
            <a:ext cx="11681640" cy="1072800"/>
            <a:chOff x="1044000" y="2272680"/>
            <a:chExt cx="11681640" cy="1072800"/>
          </a:xfrm>
        </p:grpSpPr>
        <p:sp>
          <p:nvSpPr>
            <p:cNvPr id="689" name="Freeform 14"/>
            <p:cNvSpPr/>
            <p:nvPr/>
          </p:nvSpPr>
          <p:spPr>
            <a:xfrm>
              <a:off x="1044000" y="2301120"/>
              <a:ext cx="11681640" cy="1044360"/>
            </a:xfrm>
            <a:custGeom>
              <a:avLst/>
              <a:gdLst>
                <a:gd name="textAreaLeft" fmla="*/ 0 w 11681640"/>
                <a:gd name="textAreaRight" fmla="*/ 11682000 w 11681640"/>
                <a:gd name="textAreaTop" fmla="*/ 0 h 1044360"/>
                <a:gd name="textAreaBottom" fmla="*/ 1044720 h 1044360"/>
              </a:gdLst>
              <a:ahLst/>
              <a:rect l="textAreaLeft" t="textAreaTop" r="textAreaRight" b="textAreaBottom"/>
              <a:pathLst>
                <a:path w="15576122" h="1392840">
                  <a:moveTo>
                    <a:pt x="0" y="0"/>
                  </a:moveTo>
                  <a:lnTo>
                    <a:pt x="15576122" y="0"/>
                  </a:lnTo>
                  <a:lnTo>
                    <a:pt x="15576122"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90" name="TextBox 15"/>
            <p:cNvSpPr/>
            <p:nvPr/>
          </p:nvSpPr>
          <p:spPr>
            <a:xfrm>
              <a:off x="1044000" y="2272680"/>
              <a:ext cx="1168164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ECU, votre coach financier</a:t>
              </a:r>
              <a:endParaRPr b="0" lang="fr-FR" sz="4200" spc="-1" strike="noStrike">
                <a:solidFill>
                  <a:srgbClr val="000000"/>
                </a:solidFill>
                <a:latin typeface="Arial"/>
              </a:endParaRPr>
            </a:p>
          </p:txBody>
        </p:sp>
      </p:grpSp>
      <p:grpSp>
        <p:nvGrpSpPr>
          <p:cNvPr id="691" name="Group 16"/>
          <p:cNvGrpSpPr/>
          <p:nvPr/>
        </p:nvGrpSpPr>
        <p:grpSpPr>
          <a:xfrm>
            <a:off x="1028880" y="3809160"/>
            <a:ext cx="9463680" cy="1712880"/>
            <a:chOff x="1028880" y="3809160"/>
            <a:chExt cx="9463680" cy="1712880"/>
          </a:xfrm>
        </p:grpSpPr>
        <p:sp>
          <p:nvSpPr>
            <p:cNvPr id="692" name="Freeform 17"/>
            <p:cNvSpPr/>
            <p:nvPr/>
          </p:nvSpPr>
          <p:spPr>
            <a:xfrm>
              <a:off x="1028880" y="3859200"/>
              <a:ext cx="9463680" cy="1662840"/>
            </a:xfrm>
            <a:custGeom>
              <a:avLst/>
              <a:gdLst>
                <a:gd name="textAreaLeft" fmla="*/ 0 w 9463680"/>
                <a:gd name="textAreaRight" fmla="*/ 9464040 w 9463680"/>
                <a:gd name="textAreaTop" fmla="*/ 0 h 1662840"/>
                <a:gd name="textAreaBottom" fmla="*/ 1663200 h 1662840"/>
              </a:gdLst>
              <a:ahLst/>
              <a:rect l="textAreaLeft" t="textAreaTop" r="textAreaRight" b="textAreaBottom"/>
              <a:pathLst>
                <a:path w="12618720" h="2217623">
                  <a:moveTo>
                    <a:pt x="0" y="0"/>
                  </a:moveTo>
                  <a:lnTo>
                    <a:pt x="12618720" y="0"/>
                  </a:lnTo>
                  <a:lnTo>
                    <a:pt x="12618720" y="2217623"/>
                  </a:lnTo>
                  <a:lnTo>
                    <a:pt x="0" y="2217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693" name="TextBox 18"/>
            <p:cNvSpPr/>
            <p:nvPr/>
          </p:nvSpPr>
          <p:spPr>
            <a:xfrm>
              <a:off x="1028880" y="3809160"/>
              <a:ext cx="9463680" cy="171288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ECU </a:t>
              </a:r>
              <a:r>
                <a:rPr b="0" lang="en-US" sz="2100" spc="-1" strike="noStrike">
                  <a:solidFill>
                    <a:srgbClr val="000000"/>
                  </a:solidFill>
                  <a:latin typeface="Poppins"/>
                  <a:ea typeface="Poppins"/>
                </a:rPr>
                <a:t>vous aide à mieux comprendre, organiser vos finances personnelles au quotidien. Conçue pour les étudiants, salariés et entrepreneurs, elle transforme la gestion de l'argent en une habitude simple, accessible et rassurante.</a:t>
              </a:r>
              <a:endParaRPr b="0" lang="fr-FR" sz="2100" spc="-1" strike="noStrike">
                <a:solidFill>
                  <a:srgbClr val="000000"/>
                </a:solidFill>
                <a:latin typeface="Arial"/>
              </a:endParaRPr>
            </a:p>
          </p:txBody>
        </p:sp>
      </p:grpSp>
      <p:grpSp>
        <p:nvGrpSpPr>
          <p:cNvPr id="694" name="Group 19"/>
          <p:cNvGrpSpPr/>
          <p:nvPr/>
        </p:nvGrpSpPr>
        <p:grpSpPr>
          <a:xfrm>
            <a:off x="10697760" y="3846960"/>
            <a:ext cx="6906600" cy="5422680"/>
            <a:chOff x="10697760" y="3846960"/>
            <a:chExt cx="6906600" cy="5422680"/>
          </a:xfrm>
        </p:grpSpPr>
        <p:sp>
          <p:nvSpPr>
            <p:cNvPr id="695" name="Freeform 20"/>
            <p:cNvSpPr/>
            <p:nvPr/>
          </p:nvSpPr>
          <p:spPr>
            <a:xfrm rot="6000">
              <a:off x="10702080" y="3852720"/>
              <a:ext cx="6897240" cy="5410800"/>
            </a:xfrm>
            <a:custGeom>
              <a:avLst/>
              <a:gdLst>
                <a:gd name="textAreaLeft" fmla="*/ 0 w 6897240"/>
                <a:gd name="textAreaRight" fmla="*/ 6897600 w 6897240"/>
                <a:gd name="textAreaTop" fmla="*/ 0 h 5410800"/>
                <a:gd name="textAreaBottom" fmla="*/ 5411160 h 5410800"/>
              </a:gdLst>
              <a:ahLst/>
              <a:rect l="textAreaLeft" t="textAreaTop" r="textAreaRight" b="textAreaBottom"/>
              <a:pathLst>
                <a:path w="5818328" h="4564420">
                  <a:moveTo>
                    <a:pt x="0" y="10141"/>
                  </a:moveTo>
                  <a:lnTo>
                    <a:pt x="5810379" y="0"/>
                  </a:lnTo>
                  <a:lnTo>
                    <a:pt x="5818328" y="4554279"/>
                  </a:lnTo>
                  <a:lnTo>
                    <a:pt x="7949" y="4564420"/>
                  </a:lnTo>
                  <a:lnTo>
                    <a:pt x="0" y="10141"/>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696" name="Group 21"/>
          <p:cNvGrpSpPr/>
          <p:nvPr/>
        </p:nvGrpSpPr>
        <p:grpSpPr>
          <a:xfrm>
            <a:off x="1044000" y="5931360"/>
            <a:ext cx="71280" cy="71280"/>
            <a:chOff x="1044000" y="5931360"/>
            <a:chExt cx="71280" cy="71280"/>
          </a:xfrm>
        </p:grpSpPr>
        <p:sp>
          <p:nvSpPr>
            <p:cNvPr id="697" name="Freeform 22"/>
            <p:cNvSpPr/>
            <p:nvPr/>
          </p:nvSpPr>
          <p:spPr>
            <a:xfrm>
              <a:off x="1044000" y="59313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698" name="Group 23"/>
          <p:cNvGrpSpPr/>
          <p:nvPr/>
        </p:nvGrpSpPr>
        <p:grpSpPr>
          <a:xfrm>
            <a:off x="1044000" y="6488640"/>
            <a:ext cx="71280" cy="71280"/>
            <a:chOff x="1044000" y="6488640"/>
            <a:chExt cx="71280" cy="71280"/>
          </a:xfrm>
        </p:grpSpPr>
        <p:sp>
          <p:nvSpPr>
            <p:cNvPr id="699" name="Freeform 24"/>
            <p:cNvSpPr/>
            <p:nvPr/>
          </p:nvSpPr>
          <p:spPr>
            <a:xfrm>
              <a:off x="1044000" y="64886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00" name="Group 25"/>
          <p:cNvGrpSpPr/>
          <p:nvPr/>
        </p:nvGrpSpPr>
        <p:grpSpPr>
          <a:xfrm>
            <a:off x="1044000" y="7043040"/>
            <a:ext cx="71280" cy="71280"/>
            <a:chOff x="1044000" y="7043040"/>
            <a:chExt cx="71280" cy="71280"/>
          </a:xfrm>
        </p:grpSpPr>
        <p:sp>
          <p:nvSpPr>
            <p:cNvPr id="701" name="Freeform 26"/>
            <p:cNvSpPr/>
            <p:nvPr/>
          </p:nvSpPr>
          <p:spPr>
            <a:xfrm>
              <a:off x="1044000" y="70430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02" name="TextBox 27"/>
          <p:cNvSpPr/>
          <p:nvPr/>
        </p:nvSpPr>
        <p:spPr>
          <a:xfrm>
            <a:off x="1185480" y="5770080"/>
            <a:ext cx="93070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Anticipez vos dépenses avant qu'elles ne dérapent </a:t>
            </a:r>
            <a:endParaRPr b="0" lang="fr-FR" sz="2100" spc="-1" strike="noStrike">
              <a:solidFill>
                <a:srgbClr val="000000"/>
              </a:solidFill>
              <a:latin typeface="Arial"/>
            </a:endParaRPr>
          </a:p>
        </p:txBody>
      </p:sp>
      <p:sp>
        <p:nvSpPr>
          <p:cNvPr id="703" name="TextBox 28"/>
          <p:cNvSpPr/>
          <p:nvPr/>
        </p:nvSpPr>
        <p:spPr>
          <a:xfrm>
            <a:off x="1185480" y="6327000"/>
            <a:ext cx="93070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Ayez une vue d'ensemble de votre patrimoine et de vos crédits </a:t>
            </a:r>
            <a:endParaRPr b="0" lang="fr-FR" sz="2100" spc="-1" strike="noStrike">
              <a:solidFill>
                <a:srgbClr val="000000"/>
              </a:solidFill>
              <a:latin typeface="Arial"/>
            </a:endParaRPr>
          </a:p>
        </p:txBody>
      </p:sp>
      <p:sp>
        <p:nvSpPr>
          <p:cNvPr id="704" name="TextBox 29"/>
          <p:cNvSpPr/>
          <p:nvPr/>
        </p:nvSpPr>
        <p:spPr>
          <a:xfrm>
            <a:off x="1185480" y="6881400"/>
            <a:ext cx="9307080" cy="34452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tabLst>
                <a:tab algn="l" pos="0"/>
              </a:tabLst>
            </a:pPr>
            <a:r>
              <a:rPr b="0" lang="en-US" sz="2100" spc="-1" strike="noStrike">
                <a:solidFill>
                  <a:srgbClr val="000000"/>
                </a:solidFill>
                <a:latin typeface="Poppins"/>
                <a:ea typeface="Poppins"/>
              </a:rPr>
              <a:t>Donnez un objectif concret à votre épargne et suivez sa progression</a:t>
            </a:r>
            <a:endParaRPr b="0" lang="fr-FR"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05" name="Group 2"/>
          <p:cNvGrpSpPr/>
          <p:nvPr/>
        </p:nvGrpSpPr>
        <p:grpSpPr>
          <a:xfrm>
            <a:off x="1044000" y="331560"/>
            <a:ext cx="16551000" cy="411120"/>
            <a:chOff x="1044000" y="331560"/>
            <a:chExt cx="16551000" cy="411120"/>
          </a:xfrm>
        </p:grpSpPr>
        <p:grpSp>
          <p:nvGrpSpPr>
            <p:cNvPr id="706" name="Group 3"/>
            <p:cNvGrpSpPr/>
            <p:nvPr/>
          </p:nvGrpSpPr>
          <p:grpSpPr>
            <a:xfrm>
              <a:off x="15797880" y="331560"/>
              <a:ext cx="1797120" cy="411120"/>
              <a:chOff x="15797880" y="331560"/>
              <a:chExt cx="1797120" cy="411120"/>
            </a:xfrm>
          </p:grpSpPr>
          <p:sp>
            <p:nvSpPr>
              <p:cNvPr id="707"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08" name="Group 5"/>
            <p:cNvGrpSpPr/>
            <p:nvPr/>
          </p:nvGrpSpPr>
          <p:grpSpPr>
            <a:xfrm>
              <a:off x="1044000" y="331560"/>
              <a:ext cx="1977480" cy="411120"/>
              <a:chOff x="1044000" y="331560"/>
              <a:chExt cx="1977480" cy="411120"/>
            </a:xfrm>
          </p:grpSpPr>
          <p:sp>
            <p:nvSpPr>
              <p:cNvPr id="709"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710" name="Group 7"/>
          <p:cNvGrpSpPr/>
          <p:nvPr/>
        </p:nvGrpSpPr>
        <p:grpSpPr>
          <a:xfrm>
            <a:off x="1028880" y="992880"/>
            <a:ext cx="10393920" cy="1157040"/>
            <a:chOff x="1028880" y="992880"/>
            <a:chExt cx="10393920" cy="1157040"/>
          </a:xfrm>
        </p:grpSpPr>
        <p:sp>
          <p:nvSpPr>
            <p:cNvPr id="711"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12"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FINTECH</a:t>
              </a:r>
              <a:endParaRPr b="0" lang="fr-FR" sz="4500" spc="-1" strike="noStrike">
                <a:solidFill>
                  <a:srgbClr val="000000"/>
                </a:solidFill>
                <a:latin typeface="Arial"/>
              </a:endParaRPr>
            </a:p>
          </p:txBody>
        </p:sp>
      </p:grpSp>
      <p:grpSp>
        <p:nvGrpSpPr>
          <p:cNvPr id="713" name="Group 10"/>
          <p:cNvGrpSpPr/>
          <p:nvPr/>
        </p:nvGrpSpPr>
        <p:grpSpPr>
          <a:xfrm>
            <a:off x="17595360" y="9592560"/>
            <a:ext cx="351720" cy="538200"/>
            <a:chOff x="17595360" y="9592560"/>
            <a:chExt cx="351720" cy="538200"/>
          </a:xfrm>
        </p:grpSpPr>
        <p:sp>
          <p:nvSpPr>
            <p:cNvPr id="714"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15"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14</a:t>
              </a:r>
              <a:endParaRPr b="0" lang="fr-FR" sz="2090" spc="-1" strike="noStrike">
                <a:solidFill>
                  <a:srgbClr val="000000"/>
                </a:solidFill>
                <a:latin typeface="Arial"/>
              </a:endParaRPr>
            </a:p>
          </p:txBody>
        </p:sp>
      </p:grpSp>
      <p:grpSp>
        <p:nvGrpSpPr>
          <p:cNvPr id="716" name="Group 13"/>
          <p:cNvGrpSpPr/>
          <p:nvPr/>
        </p:nvGrpSpPr>
        <p:grpSpPr>
          <a:xfrm>
            <a:off x="1044000" y="2272680"/>
            <a:ext cx="13235760" cy="1072800"/>
            <a:chOff x="1044000" y="2272680"/>
            <a:chExt cx="13235760" cy="1072800"/>
          </a:xfrm>
        </p:grpSpPr>
        <p:sp>
          <p:nvSpPr>
            <p:cNvPr id="717" name="Freeform 14"/>
            <p:cNvSpPr/>
            <p:nvPr/>
          </p:nvSpPr>
          <p:spPr>
            <a:xfrm>
              <a:off x="1044000" y="2301120"/>
              <a:ext cx="13235760" cy="1044360"/>
            </a:xfrm>
            <a:custGeom>
              <a:avLst/>
              <a:gdLst>
                <a:gd name="textAreaLeft" fmla="*/ 0 w 13235760"/>
                <a:gd name="textAreaRight" fmla="*/ 13236120 w 13235760"/>
                <a:gd name="textAreaTop" fmla="*/ 0 h 1044360"/>
                <a:gd name="textAreaBottom" fmla="*/ 1044720 h 1044360"/>
              </a:gdLst>
              <a:ahLst/>
              <a:rect l="textAreaLeft" t="textAreaTop" r="textAreaRight" b="textAreaBottom"/>
              <a:pathLst>
                <a:path w="17647996" h="1392840">
                  <a:moveTo>
                    <a:pt x="0" y="0"/>
                  </a:moveTo>
                  <a:lnTo>
                    <a:pt x="17647996" y="0"/>
                  </a:lnTo>
                  <a:lnTo>
                    <a:pt x="17647996"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18" name="TextBox 15"/>
            <p:cNvSpPr/>
            <p:nvPr/>
          </p:nvSpPr>
          <p:spPr>
            <a:xfrm>
              <a:off x="1044000" y="2272680"/>
              <a:ext cx="1323576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KÔBÔ, vos avantages collaborateurs digitalisés</a:t>
              </a:r>
              <a:endParaRPr b="0" lang="fr-FR" sz="4200" spc="-1" strike="noStrike">
                <a:solidFill>
                  <a:srgbClr val="000000"/>
                </a:solidFill>
                <a:latin typeface="Arial"/>
              </a:endParaRPr>
            </a:p>
          </p:txBody>
        </p:sp>
      </p:grpSp>
      <p:grpSp>
        <p:nvGrpSpPr>
          <p:cNvPr id="719" name="Group 16"/>
          <p:cNvGrpSpPr/>
          <p:nvPr/>
        </p:nvGrpSpPr>
        <p:grpSpPr>
          <a:xfrm>
            <a:off x="8131320" y="3809160"/>
            <a:ext cx="9463680" cy="2093760"/>
            <a:chOff x="8131320" y="3809160"/>
            <a:chExt cx="9463680" cy="2093760"/>
          </a:xfrm>
        </p:grpSpPr>
        <p:sp>
          <p:nvSpPr>
            <p:cNvPr id="720" name="Freeform 17"/>
            <p:cNvSpPr/>
            <p:nvPr/>
          </p:nvSpPr>
          <p:spPr>
            <a:xfrm>
              <a:off x="8131320" y="3859200"/>
              <a:ext cx="9463680" cy="2043720"/>
            </a:xfrm>
            <a:custGeom>
              <a:avLst/>
              <a:gdLst>
                <a:gd name="textAreaLeft" fmla="*/ 0 w 9463680"/>
                <a:gd name="textAreaRight" fmla="*/ 9464040 w 9463680"/>
                <a:gd name="textAreaTop" fmla="*/ 0 h 2043720"/>
                <a:gd name="textAreaBottom" fmla="*/ 2044080 h 2043720"/>
              </a:gdLst>
              <a:ahLst/>
              <a:rect l="textAreaLeft" t="textAreaTop" r="textAreaRight" b="textAreaBottom"/>
              <a:pathLst>
                <a:path w="12618720" h="2725623">
                  <a:moveTo>
                    <a:pt x="0" y="0"/>
                  </a:moveTo>
                  <a:lnTo>
                    <a:pt x="12618720" y="0"/>
                  </a:lnTo>
                  <a:lnTo>
                    <a:pt x="12618720" y="2725623"/>
                  </a:lnTo>
                  <a:lnTo>
                    <a:pt x="0" y="2725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21" name="TextBox 18"/>
            <p:cNvSpPr/>
            <p:nvPr/>
          </p:nvSpPr>
          <p:spPr>
            <a:xfrm>
              <a:off x="8131320" y="3809160"/>
              <a:ext cx="9463680" cy="209376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KÔBÔ</a:t>
              </a:r>
              <a:r>
                <a:rPr b="0" lang="en-US" sz="2100" spc="-1" strike="noStrike">
                  <a:solidFill>
                    <a:srgbClr val="000000"/>
                  </a:solidFill>
                  <a:latin typeface="Poppins"/>
                  <a:ea typeface="Poppins"/>
                </a:rPr>
                <a:t> est une solution numérique conçue pour simplifier et sécuriser la gestion des avantages accordés aux collaborateurs. Elle permet de centraliser l’administration des cartes et avantages, d’automatiser les processus de distribution, de suivre leur utilisation en temps réel et d’assurer un contrôle optimal des dépenses et des bénéficiaires.</a:t>
              </a:r>
              <a:endParaRPr b="0" lang="fr-FR" sz="2100" spc="-1" strike="noStrike">
                <a:solidFill>
                  <a:srgbClr val="000000"/>
                </a:solidFill>
                <a:latin typeface="Arial"/>
              </a:endParaRPr>
            </a:p>
          </p:txBody>
        </p:sp>
      </p:grpSp>
      <p:grpSp>
        <p:nvGrpSpPr>
          <p:cNvPr id="722" name="Group 19"/>
          <p:cNvGrpSpPr/>
          <p:nvPr/>
        </p:nvGrpSpPr>
        <p:grpSpPr>
          <a:xfrm>
            <a:off x="1044000" y="3868200"/>
            <a:ext cx="6322680" cy="5389920"/>
            <a:chOff x="1044000" y="3868200"/>
            <a:chExt cx="6322680" cy="5389920"/>
          </a:xfrm>
        </p:grpSpPr>
        <p:sp>
          <p:nvSpPr>
            <p:cNvPr id="723" name="Freeform 20"/>
            <p:cNvSpPr/>
            <p:nvPr/>
          </p:nvSpPr>
          <p:spPr>
            <a:xfrm>
              <a:off x="1044000" y="3868200"/>
              <a:ext cx="6322680" cy="5389920"/>
            </a:xfrm>
            <a:custGeom>
              <a:avLst/>
              <a:gdLst>
                <a:gd name="textAreaLeft" fmla="*/ 0 w 6322680"/>
                <a:gd name="textAreaRight" fmla="*/ 6323040 w 6322680"/>
                <a:gd name="textAreaTop" fmla="*/ 0 h 5389920"/>
                <a:gd name="textAreaBottom" fmla="*/ 5390280 h 5389920"/>
              </a:gdLst>
              <a:ahLst/>
              <a:rect l="textAreaLeft" t="textAreaTop" r="textAreaRight" b="textAreaBottom"/>
              <a:pathLst>
                <a:path w="10424160" h="8886156">
                  <a:moveTo>
                    <a:pt x="0" y="0"/>
                  </a:moveTo>
                  <a:lnTo>
                    <a:pt x="10424160" y="0"/>
                  </a:lnTo>
                  <a:lnTo>
                    <a:pt x="10424160" y="8886156"/>
                  </a:lnTo>
                  <a:lnTo>
                    <a:pt x="0" y="8886156"/>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24" name="Group 21"/>
          <p:cNvGrpSpPr/>
          <p:nvPr/>
        </p:nvGrpSpPr>
        <p:grpSpPr>
          <a:xfrm>
            <a:off x="8131320" y="6312600"/>
            <a:ext cx="71280" cy="71280"/>
            <a:chOff x="8131320" y="6312600"/>
            <a:chExt cx="71280" cy="71280"/>
          </a:xfrm>
        </p:grpSpPr>
        <p:sp>
          <p:nvSpPr>
            <p:cNvPr id="725" name="Freeform 22"/>
            <p:cNvSpPr/>
            <p:nvPr/>
          </p:nvSpPr>
          <p:spPr>
            <a:xfrm>
              <a:off x="8131320" y="631260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26" name="Group 23"/>
          <p:cNvGrpSpPr/>
          <p:nvPr/>
        </p:nvGrpSpPr>
        <p:grpSpPr>
          <a:xfrm>
            <a:off x="8131320" y="6866640"/>
            <a:ext cx="71280" cy="71280"/>
            <a:chOff x="8131320" y="6866640"/>
            <a:chExt cx="71280" cy="71280"/>
          </a:xfrm>
        </p:grpSpPr>
        <p:sp>
          <p:nvSpPr>
            <p:cNvPr id="727" name="Freeform 24"/>
            <p:cNvSpPr/>
            <p:nvPr/>
          </p:nvSpPr>
          <p:spPr>
            <a:xfrm>
              <a:off x="8131320" y="68666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28" name="Group 25"/>
          <p:cNvGrpSpPr/>
          <p:nvPr/>
        </p:nvGrpSpPr>
        <p:grpSpPr>
          <a:xfrm>
            <a:off x="8131320" y="7419960"/>
            <a:ext cx="71280" cy="71280"/>
            <a:chOff x="8131320" y="7419960"/>
            <a:chExt cx="71280" cy="71280"/>
          </a:xfrm>
        </p:grpSpPr>
        <p:sp>
          <p:nvSpPr>
            <p:cNvPr id="729" name="Freeform 26"/>
            <p:cNvSpPr/>
            <p:nvPr/>
          </p:nvSpPr>
          <p:spPr>
            <a:xfrm>
              <a:off x="8131320" y="74199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30" name="TextBox 27"/>
          <p:cNvSpPr/>
          <p:nvPr/>
        </p:nvSpPr>
        <p:spPr>
          <a:xfrm>
            <a:off x="8272800" y="615096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Accès simplifié pour les collaborateurs, à tout moment</a:t>
            </a:r>
            <a:endParaRPr b="0" lang="fr-FR" sz="2100" spc="-1" strike="noStrike">
              <a:solidFill>
                <a:srgbClr val="000000"/>
              </a:solidFill>
              <a:latin typeface="Arial"/>
            </a:endParaRPr>
          </a:p>
        </p:txBody>
      </p:sp>
      <p:sp>
        <p:nvSpPr>
          <p:cNvPr id="731" name="TextBox 28"/>
          <p:cNvSpPr/>
          <p:nvPr/>
        </p:nvSpPr>
        <p:spPr>
          <a:xfrm>
            <a:off x="8272800" y="670536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Maîtrise budgétaire grâce à une visibilité claire des coûts</a:t>
            </a:r>
            <a:endParaRPr b="0" lang="fr-FR" sz="2100" spc="-1" strike="noStrike">
              <a:solidFill>
                <a:srgbClr val="000000"/>
              </a:solidFill>
              <a:latin typeface="Arial"/>
            </a:endParaRPr>
          </a:p>
        </p:txBody>
      </p:sp>
      <p:sp>
        <p:nvSpPr>
          <p:cNvPr id="732" name="TextBox 29"/>
          <p:cNvSpPr/>
          <p:nvPr/>
        </p:nvSpPr>
        <p:spPr>
          <a:xfrm>
            <a:off x="8271720" y="7258320"/>
            <a:ext cx="93232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Automatisation des processus de distribution, sans gestion manuelle</a:t>
            </a:r>
            <a:endParaRPr b="0" lang="fr-FR" sz="2100" spc="-1" strike="noStrike">
              <a:solidFill>
                <a:srgbClr val="000000"/>
              </a:solidFill>
              <a:latin typeface="Arial"/>
            </a:endParaRPr>
          </a:p>
        </p:txBody>
      </p:sp>
      <p:sp>
        <p:nvSpPr>
          <p:cNvPr id="733" name="Freeform 30"/>
          <p:cNvSpPr/>
          <p:nvPr/>
        </p:nvSpPr>
        <p:spPr>
          <a:xfrm>
            <a:off x="1044000" y="3868200"/>
            <a:ext cx="1627200" cy="723960"/>
          </a:xfrm>
          <a:custGeom>
            <a:avLst/>
            <a:gdLst>
              <a:gd name="textAreaLeft" fmla="*/ 0 w 1627200"/>
              <a:gd name="textAreaRight" fmla="*/ 1627560 w 1627200"/>
              <a:gd name="textAreaTop" fmla="*/ 0 h 723960"/>
              <a:gd name="textAreaBottom" fmla="*/ 724320 h 723960"/>
            </a:gdLst>
            <a:ahLst/>
            <a:rect l="textAreaLeft" t="textAreaTop" r="textAreaRight" b="textAreaBottom"/>
            <a:pathLst>
              <a:path w="1627543" h="724399">
                <a:moveTo>
                  <a:pt x="0" y="0"/>
                </a:moveTo>
                <a:lnTo>
                  <a:pt x="1627543" y="0"/>
                </a:lnTo>
                <a:lnTo>
                  <a:pt x="1627543" y="724399"/>
                </a:lnTo>
                <a:lnTo>
                  <a:pt x="0" y="724399"/>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734" name="Group 31"/>
          <p:cNvGrpSpPr/>
          <p:nvPr/>
        </p:nvGrpSpPr>
        <p:grpSpPr>
          <a:xfrm>
            <a:off x="8131320" y="7890840"/>
            <a:ext cx="71280" cy="71280"/>
            <a:chOff x="8131320" y="7890840"/>
            <a:chExt cx="71280" cy="71280"/>
          </a:xfrm>
        </p:grpSpPr>
        <p:sp>
          <p:nvSpPr>
            <p:cNvPr id="735" name="Freeform 32"/>
            <p:cNvSpPr/>
            <p:nvPr/>
          </p:nvSpPr>
          <p:spPr>
            <a:xfrm>
              <a:off x="8131320" y="78908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36" name="Group 33"/>
          <p:cNvGrpSpPr/>
          <p:nvPr/>
        </p:nvGrpSpPr>
        <p:grpSpPr>
          <a:xfrm>
            <a:off x="8131320" y="8443800"/>
            <a:ext cx="71280" cy="71280"/>
            <a:chOff x="8131320" y="8443800"/>
            <a:chExt cx="71280" cy="71280"/>
          </a:xfrm>
        </p:grpSpPr>
        <p:sp>
          <p:nvSpPr>
            <p:cNvPr id="737" name="Freeform 34"/>
            <p:cNvSpPr/>
            <p:nvPr/>
          </p:nvSpPr>
          <p:spPr>
            <a:xfrm>
              <a:off x="8131320" y="844380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38" name="TextBox 35"/>
          <p:cNvSpPr/>
          <p:nvPr/>
        </p:nvSpPr>
        <p:spPr>
          <a:xfrm>
            <a:off x="8272800" y="772920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Sécurité renforcée avec un contrôle total des accès et transactions</a:t>
            </a:r>
            <a:endParaRPr b="0" lang="fr-FR" sz="2100" spc="-1" strike="noStrike">
              <a:solidFill>
                <a:srgbClr val="000000"/>
              </a:solidFill>
              <a:latin typeface="Arial"/>
            </a:endParaRPr>
          </a:p>
        </p:txBody>
      </p:sp>
      <p:sp>
        <p:nvSpPr>
          <p:cNvPr id="739" name="TextBox 36"/>
          <p:cNvSpPr/>
          <p:nvPr/>
        </p:nvSpPr>
        <p:spPr>
          <a:xfrm>
            <a:off x="8271720" y="8282520"/>
            <a:ext cx="93232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Centralisation complète des avantages sur une seule carte</a:t>
            </a:r>
            <a:endParaRPr b="0" lang="fr-FR" sz="2100" spc="-1" strike="noStrike">
              <a:solidFill>
                <a:srgbClr val="000000"/>
              </a:solidFill>
              <a:latin typeface="Arial"/>
            </a:endParaRPr>
          </a:p>
        </p:txBody>
      </p:sp>
      <p:grpSp>
        <p:nvGrpSpPr>
          <p:cNvPr id="740" name="Group 37"/>
          <p:cNvGrpSpPr/>
          <p:nvPr/>
        </p:nvGrpSpPr>
        <p:grpSpPr>
          <a:xfrm>
            <a:off x="8131320" y="8914680"/>
            <a:ext cx="71280" cy="71280"/>
            <a:chOff x="8131320" y="8914680"/>
            <a:chExt cx="71280" cy="71280"/>
          </a:xfrm>
        </p:grpSpPr>
        <p:sp>
          <p:nvSpPr>
            <p:cNvPr id="741" name="Freeform 38"/>
            <p:cNvSpPr/>
            <p:nvPr/>
          </p:nvSpPr>
          <p:spPr>
            <a:xfrm>
              <a:off x="8131320" y="891468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42" name="TextBox 39"/>
          <p:cNvSpPr/>
          <p:nvPr/>
        </p:nvSpPr>
        <p:spPr>
          <a:xfrm>
            <a:off x="8272800" y="875340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Process avancé de vérification des utilisateurs (KYC)</a:t>
            </a:r>
            <a:endParaRPr b="0" lang="fr-FR"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43" name="Group 2"/>
          <p:cNvGrpSpPr/>
          <p:nvPr/>
        </p:nvGrpSpPr>
        <p:grpSpPr>
          <a:xfrm>
            <a:off x="1044000" y="331560"/>
            <a:ext cx="16551000" cy="411120"/>
            <a:chOff x="1044000" y="331560"/>
            <a:chExt cx="16551000" cy="411120"/>
          </a:xfrm>
        </p:grpSpPr>
        <p:grpSp>
          <p:nvGrpSpPr>
            <p:cNvPr id="744" name="Group 3"/>
            <p:cNvGrpSpPr/>
            <p:nvPr/>
          </p:nvGrpSpPr>
          <p:grpSpPr>
            <a:xfrm>
              <a:off x="15797880" y="331560"/>
              <a:ext cx="1797120" cy="411120"/>
              <a:chOff x="15797880" y="331560"/>
              <a:chExt cx="1797120" cy="411120"/>
            </a:xfrm>
          </p:grpSpPr>
          <p:sp>
            <p:nvSpPr>
              <p:cNvPr id="745"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46" name="Group 5"/>
            <p:cNvGrpSpPr/>
            <p:nvPr/>
          </p:nvGrpSpPr>
          <p:grpSpPr>
            <a:xfrm>
              <a:off x="1044000" y="331560"/>
              <a:ext cx="1977480" cy="411120"/>
              <a:chOff x="1044000" y="331560"/>
              <a:chExt cx="1977480" cy="411120"/>
            </a:xfrm>
          </p:grpSpPr>
          <p:sp>
            <p:nvSpPr>
              <p:cNvPr id="747"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748" name="Group 7"/>
          <p:cNvGrpSpPr/>
          <p:nvPr/>
        </p:nvGrpSpPr>
        <p:grpSpPr>
          <a:xfrm>
            <a:off x="1028880" y="992880"/>
            <a:ext cx="10393920" cy="1157040"/>
            <a:chOff x="1028880" y="992880"/>
            <a:chExt cx="10393920" cy="1157040"/>
          </a:xfrm>
        </p:grpSpPr>
        <p:sp>
          <p:nvSpPr>
            <p:cNvPr id="749"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50"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DE GESTION</a:t>
              </a:r>
              <a:endParaRPr b="0" lang="fr-FR" sz="4500" spc="-1" strike="noStrike">
                <a:solidFill>
                  <a:srgbClr val="000000"/>
                </a:solidFill>
                <a:latin typeface="Arial"/>
              </a:endParaRPr>
            </a:p>
          </p:txBody>
        </p:sp>
      </p:grpSp>
      <p:grpSp>
        <p:nvGrpSpPr>
          <p:cNvPr id="751" name="Group 10"/>
          <p:cNvGrpSpPr/>
          <p:nvPr/>
        </p:nvGrpSpPr>
        <p:grpSpPr>
          <a:xfrm>
            <a:off x="17595360" y="9592560"/>
            <a:ext cx="351720" cy="538200"/>
            <a:chOff x="17595360" y="9592560"/>
            <a:chExt cx="351720" cy="538200"/>
          </a:xfrm>
        </p:grpSpPr>
        <p:sp>
          <p:nvSpPr>
            <p:cNvPr id="752"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53"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15</a:t>
              </a:r>
              <a:endParaRPr b="0" lang="fr-FR" sz="2090" spc="-1" strike="noStrike">
                <a:solidFill>
                  <a:srgbClr val="000000"/>
                </a:solidFill>
                <a:latin typeface="Arial"/>
              </a:endParaRPr>
            </a:p>
          </p:txBody>
        </p:sp>
      </p:grpSp>
      <p:grpSp>
        <p:nvGrpSpPr>
          <p:cNvPr id="754" name="Group 13"/>
          <p:cNvGrpSpPr/>
          <p:nvPr/>
        </p:nvGrpSpPr>
        <p:grpSpPr>
          <a:xfrm>
            <a:off x="1044000" y="2272680"/>
            <a:ext cx="11570400" cy="1072800"/>
            <a:chOff x="1044000" y="2272680"/>
            <a:chExt cx="11570400" cy="1072800"/>
          </a:xfrm>
        </p:grpSpPr>
        <p:sp>
          <p:nvSpPr>
            <p:cNvPr id="755" name="Freeform 14"/>
            <p:cNvSpPr/>
            <p:nvPr/>
          </p:nvSpPr>
          <p:spPr>
            <a:xfrm>
              <a:off x="1044000" y="2301120"/>
              <a:ext cx="11570400" cy="1044360"/>
            </a:xfrm>
            <a:custGeom>
              <a:avLst/>
              <a:gdLst>
                <a:gd name="textAreaLeft" fmla="*/ 0 w 11570400"/>
                <a:gd name="textAreaRight" fmla="*/ 11570760 w 11570400"/>
                <a:gd name="textAreaTop" fmla="*/ 0 h 1044360"/>
                <a:gd name="textAreaBottom" fmla="*/ 1044720 h 1044360"/>
              </a:gdLst>
              <a:ahLst/>
              <a:rect l="textAreaLeft" t="textAreaTop" r="textAreaRight" b="textAreaBottom"/>
              <a:pathLst>
                <a:path w="15427696" h="1392840">
                  <a:moveTo>
                    <a:pt x="0" y="0"/>
                  </a:moveTo>
                  <a:lnTo>
                    <a:pt x="15427696" y="0"/>
                  </a:lnTo>
                  <a:lnTo>
                    <a:pt x="15427696"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56" name="TextBox 15"/>
            <p:cNvSpPr/>
            <p:nvPr/>
          </p:nvSpPr>
          <p:spPr>
            <a:xfrm>
              <a:off x="1044000" y="2272680"/>
              <a:ext cx="1157040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BY+ SHOP, votre commerce sous contrôle</a:t>
              </a:r>
              <a:endParaRPr b="0" lang="fr-FR" sz="4200" spc="-1" strike="noStrike">
                <a:solidFill>
                  <a:srgbClr val="000000"/>
                </a:solidFill>
                <a:latin typeface="Arial"/>
              </a:endParaRPr>
            </a:p>
          </p:txBody>
        </p:sp>
      </p:grpSp>
      <p:grpSp>
        <p:nvGrpSpPr>
          <p:cNvPr id="757" name="Group 16"/>
          <p:cNvGrpSpPr/>
          <p:nvPr/>
        </p:nvGrpSpPr>
        <p:grpSpPr>
          <a:xfrm>
            <a:off x="8131320" y="3809160"/>
            <a:ext cx="9463680" cy="1712880"/>
            <a:chOff x="8131320" y="3809160"/>
            <a:chExt cx="9463680" cy="1712880"/>
          </a:xfrm>
        </p:grpSpPr>
        <p:sp>
          <p:nvSpPr>
            <p:cNvPr id="758" name="Freeform 17"/>
            <p:cNvSpPr/>
            <p:nvPr/>
          </p:nvSpPr>
          <p:spPr>
            <a:xfrm>
              <a:off x="8131320" y="3859200"/>
              <a:ext cx="9463680" cy="1662840"/>
            </a:xfrm>
            <a:custGeom>
              <a:avLst/>
              <a:gdLst>
                <a:gd name="textAreaLeft" fmla="*/ 0 w 9463680"/>
                <a:gd name="textAreaRight" fmla="*/ 9464040 w 9463680"/>
                <a:gd name="textAreaTop" fmla="*/ 0 h 1662840"/>
                <a:gd name="textAreaBottom" fmla="*/ 1663200 h 1662840"/>
              </a:gdLst>
              <a:ahLst/>
              <a:rect l="textAreaLeft" t="textAreaTop" r="textAreaRight" b="textAreaBottom"/>
              <a:pathLst>
                <a:path w="12618720" h="2217623">
                  <a:moveTo>
                    <a:pt x="0" y="0"/>
                  </a:moveTo>
                  <a:lnTo>
                    <a:pt x="12618720" y="0"/>
                  </a:lnTo>
                  <a:lnTo>
                    <a:pt x="12618720" y="2217623"/>
                  </a:lnTo>
                  <a:lnTo>
                    <a:pt x="0" y="2217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59" name="TextBox 18"/>
            <p:cNvSpPr/>
            <p:nvPr/>
          </p:nvSpPr>
          <p:spPr>
            <a:xfrm>
              <a:off x="8131320" y="3809160"/>
              <a:ext cx="9463680" cy="171288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BY+ SHOP</a:t>
              </a:r>
              <a:r>
                <a:rPr b="0" lang="en-US" sz="2100" spc="-1" strike="noStrike">
                  <a:solidFill>
                    <a:srgbClr val="000000"/>
                  </a:solidFill>
                  <a:latin typeface="Poppins"/>
                  <a:ea typeface="Poppins"/>
                </a:rPr>
                <a:t> est une solution complète de gestion de commerce et de point de vente (POS), conçue pour les entreprises, boutiques et franchises. Disponible en deux versions, Mini et Lite, c'est un écosystème unifié qui s'adapte à toutes les tailles de commerce.</a:t>
              </a:r>
              <a:endParaRPr b="0" lang="fr-FR" sz="2100" spc="-1" strike="noStrike">
                <a:solidFill>
                  <a:srgbClr val="000000"/>
                </a:solidFill>
                <a:latin typeface="Arial"/>
              </a:endParaRPr>
            </a:p>
          </p:txBody>
        </p:sp>
      </p:grpSp>
      <p:grpSp>
        <p:nvGrpSpPr>
          <p:cNvPr id="760" name="Group 19"/>
          <p:cNvGrpSpPr/>
          <p:nvPr/>
        </p:nvGrpSpPr>
        <p:grpSpPr>
          <a:xfrm>
            <a:off x="1044000" y="3868200"/>
            <a:ext cx="6322680" cy="5389920"/>
            <a:chOff x="1044000" y="3868200"/>
            <a:chExt cx="6322680" cy="5389920"/>
          </a:xfrm>
        </p:grpSpPr>
        <p:sp>
          <p:nvSpPr>
            <p:cNvPr id="761" name="Freeform 20"/>
            <p:cNvSpPr/>
            <p:nvPr/>
          </p:nvSpPr>
          <p:spPr>
            <a:xfrm>
              <a:off x="1044000" y="3868200"/>
              <a:ext cx="6322680" cy="5389920"/>
            </a:xfrm>
            <a:custGeom>
              <a:avLst/>
              <a:gdLst>
                <a:gd name="textAreaLeft" fmla="*/ 0 w 6322680"/>
                <a:gd name="textAreaRight" fmla="*/ 6323040 w 6322680"/>
                <a:gd name="textAreaTop" fmla="*/ 0 h 5389920"/>
                <a:gd name="textAreaBottom" fmla="*/ 5390280 h 5389920"/>
              </a:gdLst>
              <a:ahLst/>
              <a:rect l="textAreaLeft" t="textAreaTop" r="textAreaRight" b="textAreaBottom"/>
              <a:pathLst>
                <a:path w="10424160" h="8886156">
                  <a:moveTo>
                    <a:pt x="0" y="0"/>
                  </a:moveTo>
                  <a:lnTo>
                    <a:pt x="10424160" y="0"/>
                  </a:lnTo>
                  <a:lnTo>
                    <a:pt x="10424160" y="8886156"/>
                  </a:lnTo>
                  <a:lnTo>
                    <a:pt x="0" y="8886156"/>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762" name="Freeform 21"/>
          <p:cNvSpPr/>
          <p:nvPr/>
        </p:nvSpPr>
        <p:spPr>
          <a:xfrm>
            <a:off x="1044000" y="3868200"/>
            <a:ext cx="1656360" cy="745920"/>
          </a:xfrm>
          <a:custGeom>
            <a:avLst/>
            <a:gdLst>
              <a:gd name="textAreaLeft" fmla="*/ 0 w 1656360"/>
              <a:gd name="textAreaRight" fmla="*/ 1656720 w 1656360"/>
              <a:gd name="textAreaTop" fmla="*/ 0 h 745920"/>
              <a:gd name="textAreaBottom" fmla="*/ 746280 h 745920"/>
            </a:gdLst>
            <a:ahLst/>
            <a:rect l="textAreaLeft" t="textAreaTop" r="textAreaRight" b="textAreaBottom"/>
            <a:pathLst>
              <a:path w="1656730" h="746426">
                <a:moveTo>
                  <a:pt x="0" y="0"/>
                </a:moveTo>
                <a:lnTo>
                  <a:pt x="1656730" y="0"/>
                </a:lnTo>
                <a:lnTo>
                  <a:pt x="1656730" y="746426"/>
                </a:lnTo>
                <a:lnTo>
                  <a:pt x="0" y="746426"/>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763" name="Group 22"/>
          <p:cNvGrpSpPr/>
          <p:nvPr/>
        </p:nvGrpSpPr>
        <p:grpSpPr>
          <a:xfrm>
            <a:off x="8131320" y="5931360"/>
            <a:ext cx="71280" cy="71280"/>
            <a:chOff x="8131320" y="5931360"/>
            <a:chExt cx="71280" cy="71280"/>
          </a:xfrm>
        </p:grpSpPr>
        <p:sp>
          <p:nvSpPr>
            <p:cNvPr id="764" name="Freeform 23"/>
            <p:cNvSpPr/>
            <p:nvPr/>
          </p:nvSpPr>
          <p:spPr>
            <a:xfrm>
              <a:off x="8131320" y="59313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65" name="Group 24"/>
          <p:cNvGrpSpPr/>
          <p:nvPr/>
        </p:nvGrpSpPr>
        <p:grpSpPr>
          <a:xfrm>
            <a:off x="8131320" y="6488640"/>
            <a:ext cx="71280" cy="71280"/>
            <a:chOff x="8131320" y="6488640"/>
            <a:chExt cx="71280" cy="71280"/>
          </a:xfrm>
        </p:grpSpPr>
        <p:sp>
          <p:nvSpPr>
            <p:cNvPr id="766" name="Freeform 25"/>
            <p:cNvSpPr/>
            <p:nvPr/>
          </p:nvSpPr>
          <p:spPr>
            <a:xfrm>
              <a:off x="8131320" y="64886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67" name="Group 26"/>
          <p:cNvGrpSpPr/>
          <p:nvPr/>
        </p:nvGrpSpPr>
        <p:grpSpPr>
          <a:xfrm>
            <a:off x="8131320" y="7043040"/>
            <a:ext cx="71280" cy="71280"/>
            <a:chOff x="8131320" y="7043040"/>
            <a:chExt cx="71280" cy="71280"/>
          </a:xfrm>
        </p:grpSpPr>
        <p:sp>
          <p:nvSpPr>
            <p:cNvPr id="768" name="Freeform 27"/>
            <p:cNvSpPr/>
            <p:nvPr/>
          </p:nvSpPr>
          <p:spPr>
            <a:xfrm>
              <a:off x="8131320" y="70430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769" name="Group 28"/>
          <p:cNvGrpSpPr/>
          <p:nvPr/>
        </p:nvGrpSpPr>
        <p:grpSpPr>
          <a:xfrm>
            <a:off x="8131320" y="7596000"/>
            <a:ext cx="71280" cy="71280"/>
            <a:chOff x="8131320" y="7596000"/>
            <a:chExt cx="71280" cy="71280"/>
          </a:xfrm>
        </p:grpSpPr>
        <p:sp>
          <p:nvSpPr>
            <p:cNvPr id="770" name="Freeform 29"/>
            <p:cNvSpPr/>
            <p:nvPr/>
          </p:nvSpPr>
          <p:spPr>
            <a:xfrm>
              <a:off x="8131320" y="759600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71" name="TextBox 30"/>
          <p:cNvSpPr/>
          <p:nvPr/>
        </p:nvSpPr>
        <p:spPr>
          <a:xfrm>
            <a:off x="8272800" y="577008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Décidez avec des chiffres, pas au feeling</a:t>
            </a:r>
            <a:endParaRPr b="0" lang="fr-FR" sz="2100" spc="-1" strike="noStrike">
              <a:solidFill>
                <a:srgbClr val="000000"/>
              </a:solidFill>
              <a:latin typeface="Arial"/>
            </a:endParaRPr>
          </a:p>
        </p:txBody>
      </p:sp>
      <p:sp>
        <p:nvSpPr>
          <p:cNvPr id="772" name="TextBox 31"/>
          <p:cNvSpPr/>
          <p:nvPr/>
        </p:nvSpPr>
        <p:spPr>
          <a:xfrm>
            <a:off x="8272800" y="632700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Encaissez partout, sans matériel imposé</a:t>
            </a:r>
            <a:endParaRPr b="0" lang="fr-FR" sz="2100" spc="-1" strike="noStrike">
              <a:solidFill>
                <a:srgbClr val="000000"/>
              </a:solidFill>
              <a:latin typeface="Arial"/>
            </a:endParaRPr>
          </a:p>
        </p:txBody>
      </p:sp>
      <p:sp>
        <p:nvSpPr>
          <p:cNvPr id="773" name="TextBox 32"/>
          <p:cNvSpPr/>
          <p:nvPr/>
        </p:nvSpPr>
        <p:spPr>
          <a:xfrm>
            <a:off x="8272800" y="688140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Pilotez toutes vos boutiques depuis un seul endroit </a:t>
            </a:r>
            <a:endParaRPr b="0" lang="fr-FR" sz="2100" spc="-1" strike="noStrike">
              <a:solidFill>
                <a:srgbClr val="000000"/>
              </a:solidFill>
              <a:latin typeface="Arial"/>
            </a:endParaRPr>
          </a:p>
        </p:txBody>
      </p:sp>
      <p:sp>
        <p:nvSpPr>
          <p:cNvPr id="774" name="TextBox 33"/>
          <p:cNvSpPr/>
          <p:nvPr/>
        </p:nvSpPr>
        <p:spPr>
          <a:xfrm>
            <a:off x="8271720" y="7434720"/>
            <a:ext cx="93232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Ne perdez plus une vente à cause d'une rupture de stock </a:t>
            </a:r>
            <a:endParaRPr b="0" lang="fr-FR" sz="21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775" name="Group 2"/>
          <p:cNvGrpSpPr/>
          <p:nvPr/>
        </p:nvGrpSpPr>
        <p:grpSpPr>
          <a:xfrm>
            <a:off x="1044000" y="331560"/>
            <a:ext cx="16551000" cy="411120"/>
            <a:chOff x="1044000" y="331560"/>
            <a:chExt cx="16551000" cy="411120"/>
          </a:xfrm>
        </p:grpSpPr>
        <p:grpSp>
          <p:nvGrpSpPr>
            <p:cNvPr id="776" name="Group 3"/>
            <p:cNvGrpSpPr/>
            <p:nvPr/>
          </p:nvGrpSpPr>
          <p:grpSpPr>
            <a:xfrm>
              <a:off x="15797880" y="331560"/>
              <a:ext cx="1797120" cy="411120"/>
              <a:chOff x="15797880" y="331560"/>
              <a:chExt cx="1797120" cy="411120"/>
            </a:xfrm>
          </p:grpSpPr>
          <p:sp>
            <p:nvSpPr>
              <p:cNvPr id="777"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778" name="Group 5"/>
            <p:cNvGrpSpPr/>
            <p:nvPr/>
          </p:nvGrpSpPr>
          <p:grpSpPr>
            <a:xfrm>
              <a:off x="1044000" y="331560"/>
              <a:ext cx="1977480" cy="411120"/>
              <a:chOff x="1044000" y="331560"/>
              <a:chExt cx="1977480" cy="411120"/>
            </a:xfrm>
          </p:grpSpPr>
          <p:sp>
            <p:nvSpPr>
              <p:cNvPr id="779"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780" name="Group 7"/>
          <p:cNvGrpSpPr/>
          <p:nvPr/>
        </p:nvGrpSpPr>
        <p:grpSpPr>
          <a:xfrm>
            <a:off x="1028880" y="992880"/>
            <a:ext cx="10393920" cy="1157040"/>
            <a:chOff x="1028880" y="992880"/>
            <a:chExt cx="10393920" cy="1157040"/>
          </a:xfrm>
        </p:grpSpPr>
        <p:sp>
          <p:nvSpPr>
            <p:cNvPr id="781"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82"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DE GESTION</a:t>
              </a:r>
              <a:endParaRPr b="0" lang="fr-FR" sz="4500" spc="-1" strike="noStrike">
                <a:solidFill>
                  <a:srgbClr val="000000"/>
                </a:solidFill>
                <a:latin typeface="Arial"/>
              </a:endParaRPr>
            </a:p>
          </p:txBody>
        </p:sp>
      </p:grpSp>
      <p:grpSp>
        <p:nvGrpSpPr>
          <p:cNvPr id="783" name="Group 10"/>
          <p:cNvGrpSpPr/>
          <p:nvPr/>
        </p:nvGrpSpPr>
        <p:grpSpPr>
          <a:xfrm>
            <a:off x="17595360" y="9592560"/>
            <a:ext cx="351720" cy="538200"/>
            <a:chOff x="17595360" y="9592560"/>
            <a:chExt cx="351720" cy="538200"/>
          </a:xfrm>
        </p:grpSpPr>
        <p:sp>
          <p:nvSpPr>
            <p:cNvPr id="784"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85"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16</a:t>
              </a:r>
              <a:endParaRPr b="0" lang="fr-FR" sz="2090" spc="-1" strike="noStrike">
                <a:solidFill>
                  <a:srgbClr val="000000"/>
                </a:solidFill>
                <a:latin typeface="Arial"/>
              </a:endParaRPr>
            </a:p>
          </p:txBody>
        </p:sp>
      </p:grpSp>
      <p:grpSp>
        <p:nvGrpSpPr>
          <p:cNvPr id="786" name="Group 13"/>
          <p:cNvGrpSpPr/>
          <p:nvPr/>
        </p:nvGrpSpPr>
        <p:grpSpPr>
          <a:xfrm>
            <a:off x="1044000" y="2272680"/>
            <a:ext cx="14588640" cy="1072800"/>
            <a:chOff x="1044000" y="2272680"/>
            <a:chExt cx="14588640" cy="1072800"/>
          </a:xfrm>
        </p:grpSpPr>
        <p:sp>
          <p:nvSpPr>
            <p:cNvPr id="787" name="Freeform 14"/>
            <p:cNvSpPr/>
            <p:nvPr/>
          </p:nvSpPr>
          <p:spPr>
            <a:xfrm>
              <a:off x="1044000" y="2301120"/>
              <a:ext cx="14588640" cy="1044360"/>
            </a:xfrm>
            <a:custGeom>
              <a:avLst/>
              <a:gdLst>
                <a:gd name="textAreaLeft" fmla="*/ 0 w 14588640"/>
                <a:gd name="textAreaRight" fmla="*/ 14589000 w 14588640"/>
                <a:gd name="textAreaTop" fmla="*/ 0 h 1044360"/>
                <a:gd name="textAreaBottom" fmla="*/ 1044720 h 1044360"/>
              </a:gdLst>
              <a:ahLst/>
              <a:rect l="textAreaLeft" t="textAreaTop" r="textAreaRight" b="textAreaBottom"/>
              <a:pathLst>
                <a:path w="19452099" h="1392840">
                  <a:moveTo>
                    <a:pt x="0" y="0"/>
                  </a:moveTo>
                  <a:lnTo>
                    <a:pt x="19452099" y="0"/>
                  </a:lnTo>
                  <a:lnTo>
                    <a:pt x="19452099"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88" name="TextBox 15"/>
            <p:cNvSpPr/>
            <p:nvPr/>
          </p:nvSpPr>
          <p:spPr>
            <a:xfrm>
              <a:off x="1044000" y="2272680"/>
              <a:ext cx="1458864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BY+ EVENT, l'événementiel digitalisé de bout en bout</a:t>
              </a:r>
              <a:endParaRPr b="0" lang="fr-FR" sz="4200" spc="-1" strike="noStrike">
                <a:solidFill>
                  <a:srgbClr val="000000"/>
                </a:solidFill>
                <a:latin typeface="Arial"/>
              </a:endParaRPr>
            </a:p>
          </p:txBody>
        </p:sp>
      </p:grpSp>
      <p:grpSp>
        <p:nvGrpSpPr>
          <p:cNvPr id="789" name="Group 16"/>
          <p:cNvGrpSpPr/>
          <p:nvPr/>
        </p:nvGrpSpPr>
        <p:grpSpPr>
          <a:xfrm>
            <a:off x="1079640" y="3809160"/>
            <a:ext cx="9428040" cy="2093760"/>
            <a:chOff x="1079640" y="3809160"/>
            <a:chExt cx="9428040" cy="2093760"/>
          </a:xfrm>
        </p:grpSpPr>
        <p:sp>
          <p:nvSpPr>
            <p:cNvPr id="790" name="Freeform 17"/>
            <p:cNvSpPr/>
            <p:nvPr/>
          </p:nvSpPr>
          <p:spPr>
            <a:xfrm>
              <a:off x="1079640" y="3859200"/>
              <a:ext cx="9428040" cy="2043720"/>
            </a:xfrm>
            <a:custGeom>
              <a:avLst/>
              <a:gdLst>
                <a:gd name="textAreaLeft" fmla="*/ 0 w 9428040"/>
                <a:gd name="textAreaRight" fmla="*/ 9428400 w 9428040"/>
                <a:gd name="textAreaTop" fmla="*/ 0 h 2043720"/>
                <a:gd name="textAreaBottom" fmla="*/ 2044080 h 2043720"/>
              </a:gdLst>
              <a:ahLst/>
              <a:rect l="textAreaLeft" t="textAreaTop" r="textAreaRight" b="textAreaBottom"/>
              <a:pathLst>
                <a:path w="12571006" h="2725623">
                  <a:moveTo>
                    <a:pt x="0" y="0"/>
                  </a:moveTo>
                  <a:lnTo>
                    <a:pt x="12571006" y="0"/>
                  </a:lnTo>
                  <a:lnTo>
                    <a:pt x="12571006" y="2725623"/>
                  </a:lnTo>
                  <a:lnTo>
                    <a:pt x="0" y="2725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91" name="TextBox 18"/>
            <p:cNvSpPr/>
            <p:nvPr/>
          </p:nvSpPr>
          <p:spPr>
            <a:xfrm>
              <a:off x="1079640" y="3809160"/>
              <a:ext cx="9428040" cy="209376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BY+ Event </a:t>
              </a:r>
              <a:r>
                <a:rPr b="0" lang="en-US" sz="2100" spc="-1" strike="noStrike">
                  <a:solidFill>
                    <a:srgbClr val="000000"/>
                  </a:solidFill>
                  <a:latin typeface="Poppins"/>
                  <a:ea typeface="Poppins"/>
                </a:rPr>
                <a:t>automatise et fluidifie toutes les étapes d'un événement : de l'inscription des participants jusqu'à la collecte des retours post-événement. Elle offre une expérience fluide, moderne et mesurable à toutes les parties prenantes (organisateurs, intervenants, participants).</a:t>
              </a:r>
              <a:endParaRPr b="0" lang="fr-FR" sz="2100" spc="-1" strike="noStrike">
                <a:solidFill>
                  <a:srgbClr val="000000"/>
                </a:solidFill>
                <a:latin typeface="Arial"/>
              </a:endParaRPr>
            </a:p>
          </p:txBody>
        </p:sp>
      </p:grpSp>
      <p:sp>
        <p:nvSpPr>
          <p:cNvPr id="792" name="TextBox 19"/>
          <p:cNvSpPr/>
          <p:nvPr/>
        </p:nvSpPr>
        <p:spPr>
          <a:xfrm>
            <a:off x="1197720" y="6017760"/>
            <a:ext cx="93096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Gérez inscriptions et billetterie sans jongler entre trois outils</a:t>
            </a:r>
            <a:endParaRPr b="0" lang="fr-FR" sz="2100" spc="-1" strike="noStrike">
              <a:solidFill>
                <a:srgbClr val="000000"/>
              </a:solidFill>
              <a:latin typeface="Arial"/>
            </a:endParaRPr>
          </a:p>
        </p:txBody>
      </p:sp>
      <p:grpSp>
        <p:nvGrpSpPr>
          <p:cNvPr id="793" name="Group 20"/>
          <p:cNvGrpSpPr/>
          <p:nvPr/>
        </p:nvGrpSpPr>
        <p:grpSpPr>
          <a:xfrm>
            <a:off x="1058760" y="6179040"/>
            <a:ext cx="69840" cy="71280"/>
            <a:chOff x="1058760" y="6179040"/>
            <a:chExt cx="69840" cy="71280"/>
          </a:xfrm>
        </p:grpSpPr>
        <p:sp>
          <p:nvSpPr>
            <p:cNvPr id="794" name="Freeform 21"/>
            <p:cNvSpPr/>
            <p:nvPr/>
          </p:nvSpPr>
          <p:spPr>
            <a:xfrm>
              <a:off x="1058760" y="617904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781" h="146304">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95" name="TextBox 22"/>
          <p:cNvSpPr/>
          <p:nvPr/>
        </p:nvSpPr>
        <p:spPr>
          <a:xfrm>
            <a:off x="1197720" y="6574680"/>
            <a:ext cx="914652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Accueillez vos participants en un scan, sans file d'attente ni papier </a:t>
            </a:r>
            <a:endParaRPr b="0" lang="fr-FR" sz="2100" spc="-1" strike="noStrike">
              <a:solidFill>
                <a:srgbClr val="000000"/>
              </a:solidFill>
              <a:latin typeface="Arial"/>
            </a:endParaRPr>
          </a:p>
        </p:txBody>
      </p:sp>
      <p:grpSp>
        <p:nvGrpSpPr>
          <p:cNvPr id="796" name="Group 23"/>
          <p:cNvGrpSpPr/>
          <p:nvPr/>
        </p:nvGrpSpPr>
        <p:grpSpPr>
          <a:xfrm>
            <a:off x="1058760" y="6736320"/>
            <a:ext cx="69840" cy="71280"/>
            <a:chOff x="1058760" y="6736320"/>
            <a:chExt cx="69840" cy="71280"/>
          </a:xfrm>
        </p:grpSpPr>
        <p:sp>
          <p:nvSpPr>
            <p:cNvPr id="797" name="Freeform 24"/>
            <p:cNvSpPr/>
            <p:nvPr/>
          </p:nvSpPr>
          <p:spPr>
            <a:xfrm>
              <a:off x="1058760" y="673632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781" h="146304">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798" name="TextBox 25"/>
          <p:cNvSpPr/>
          <p:nvPr/>
        </p:nvSpPr>
        <p:spPr>
          <a:xfrm>
            <a:off x="1182960" y="7131240"/>
            <a:ext cx="93096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Suivez votre événement en temps réel, salle par salle, atelier par atelier </a:t>
            </a:r>
            <a:endParaRPr b="0" lang="fr-FR" sz="2100" spc="-1" strike="noStrike">
              <a:solidFill>
                <a:srgbClr val="000000"/>
              </a:solidFill>
              <a:latin typeface="Arial"/>
            </a:endParaRPr>
          </a:p>
        </p:txBody>
      </p:sp>
      <p:grpSp>
        <p:nvGrpSpPr>
          <p:cNvPr id="799" name="Group 26"/>
          <p:cNvGrpSpPr/>
          <p:nvPr/>
        </p:nvGrpSpPr>
        <p:grpSpPr>
          <a:xfrm>
            <a:off x="1058760" y="7423560"/>
            <a:ext cx="69840" cy="71280"/>
            <a:chOff x="1058760" y="7423560"/>
            <a:chExt cx="69840" cy="71280"/>
          </a:xfrm>
        </p:grpSpPr>
        <p:sp>
          <p:nvSpPr>
            <p:cNvPr id="800" name="Freeform 27"/>
            <p:cNvSpPr/>
            <p:nvPr/>
          </p:nvSpPr>
          <p:spPr>
            <a:xfrm>
              <a:off x="1058760" y="742356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781" h="146304">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01" name="TextBox 28"/>
          <p:cNvSpPr/>
          <p:nvPr/>
        </p:nvSpPr>
        <p:spPr>
          <a:xfrm>
            <a:off x="1225800" y="7876440"/>
            <a:ext cx="9302400" cy="68940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Offrez à chaque participant son programme et ses infos, directement sur son mobile </a:t>
            </a:r>
            <a:endParaRPr b="0" lang="fr-FR" sz="2100" spc="-1" strike="noStrike">
              <a:solidFill>
                <a:srgbClr val="000000"/>
              </a:solidFill>
              <a:latin typeface="Arial"/>
            </a:endParaRPr>
          </a:p>
        </p:txBody>
      </p:sp>
      <p:grpSp>
        <p:nvGrpSpPr>
          <p:cNvPr id="802" name="Group 29"/>
          <p:cNvGrpSpPr/>
          <p:nvPr/>
        </p:nvGrpSpPr>
        <p:grpSpPr>
          <a:xfrm>
            <a:off x="1079640" y="8204760"/>
            <a:ext cx="69840" cy="71280"/>
            <a:chOff x="1079640" y="8204760"/>
            <a:chExt cx="69840" cy="71280"/>
          </a:xfrm>
        </p:grpSpPr>
        <p:sp>
          <p:nvSpPr>
            <p:cNvPr id="803" name="Freeform 30"/>
            <p:cNvSpPr/>
            <p:nvPr/>
          </p:nvSpPr>
          <p:spPr>
            <a:xfrm>
              <a:off x="1079640" y="820476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781" h="146304">
                  <a:moveTo>
                    <a:pt x="0" y="73152"/>
                  </a:moveTo>
                  <a:cubicBezTo>
                    <a:pt x="0" y="32766"/>
                    <a:pt x="32201" y="0"/>
                    <a:pt x="71890" y="0"/>
                  </a:cubicBezTo>
                  <a:cubicBezTo>
                    <a:pt x="111580" y="0"/>
                    <a:pt x="143781" y="32766"/>
                    <a:pt x="143781" y="73152"/>
                  </a:cubicBezTo>
                  <a:cubicBezTo>
                    <a:pt x="143781" y="113538"/>
                    <a:pt x="111580" y="146304"/>
                    <a:pt x="71890" y="146304"/>
                  </a:cubicBezTo>
                  <a:cubicBezTo>
                    <a:pt x="32201"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804" name="Group 31"/>
          <p:cNvGrpSpPr/>
          <p:nvPr/>
        </p:nvGrpSpPr>
        <p:grpSpPr>
          <a:xfrm>
            <a:off x="11272320" y="3859200"/>
            <a:ext cx="6322680" cy="5398920"/>
            <a:chOff x="11272320" y="3859200"/>
            <a:chExt cx="6322680" cy="5398920"/>
          </a:xfrm>
        </p:grpSpPr>
        <p:sp>
          <p:nvSpPr>
            <p:cNvPr id="805" name="Freeform 32"/>
            <p:cNvSpPr/>
            <p:nvPr/>
          </p:nvSpPr>
          <p:spPr>
            <a:xfrm>
              <a:off x="11272320" y="3859200"/>
              <a:ext cx="6322680" cy="5398920"/>
            </a:xfrm>
            <a:custGeom>
              <a:avLst/>
              <a:gdLst>
                <a:gd name="textAreaLeft" fmla="*/ 0 w 6322680"/>
                <a:gd name="textAreaRight" fmla="*/ 6323040 w 6322680"/>
                <a:gd name="textAreaTop" fmla="*/ 0 h 5398920"/>
                <a:gd name="textAreaBottom" fmla="*/ 5399280 h 5398920"/>
              </a:gdLst>
              <a:ahLst/>
              <a:rect l="textAreaLeft" t="textAreaTop" r="textAreaRight" b="textAreaBottom"/>
              <a:pathLst>
                <a:path w="10262786" h="8763254">
                  <a:moveTo>
                    <a:pt x="0" y="0"/>
                  </a:moveTo>
                  <a:lnTo>
                    <a:pt x="10262786" y="0"/>
                  </a:lnTo>
                  <a:lnTo>
                    <a:pt x="10262786" y="8763254"/>
                  </a:lnTo>
                  <a:lnTo>
                    <a:pt x="0" y="8763254"/>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806" name="Freeform 33"/>
          <p:cNvSpPr/>
          <p:nvPr/>
        </p:nvSpPr>
        <p:spPr>
          <a:xfrm>
            <a:off x="16632720" y="3859200"/>
            <a:ext cx="972000" cy="1060560"/>
          </a:xfrm>
          <a:custGeom>
            <a:avLst/>
            <a:gdLst>
              <a:gd name="textAreaLeft" fmla="*/ 0 w 972000"/>
              <a:gd name="textAreaRight" fmla="*/ 972360 w 972000"/>
              <a:gd name="textAreaTop" fmla="*/ 0 h 1060560"/>
              <a:gd name="textAreaBottom" fmla="*/ 1060920 h 1060560"/>
            </a:gdLst>
            <a:ahLst/>
            <a:rect l="textAreaLeft" t="textAreaTop" r="textAreaRight" b="textAreaBottom"/>
            <a:pathLst>
              <a:path w="972308" h="1061084">
                <a:moveTo>
                  <a:pt x="0" y="0"/>
                </a:moveTo>
                <a:lnTo>
                  <a:pt x="972308" y="0"/>
                </a:lnTo>
                <a:lnTo>
                  <a:pt x="972308" y="1061084"/>
                </a:lnTo>
                <a:lnTo>
                  <a:pt x="0" y="1061084"/>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07" name="Group 2"/>
          <p:cNvGrpSpPr/>
          <p:nvPr/>
        </p:nvGrpSpPr>
        <p:grpSpPr>
          <a:xfrm>
            <a:off x="1044000" y="331560"/>
            <a:ext cx="16551000" cy="411120"/>
            <a:chOff x="1044000" y="331560"/>
            <a:chExt cx="16551000" cy="411120"/>
          </a:xfrm>
        </p:grpSpPr>
        <p:grpSp>
          <p:nvGrpSpPr>
            <p:cNvPr id="808" name="Group 3"/>
            <p:cNvGrpSpPr/>
            <p:nvPr/>
          </p:nvGrpSpPr>
          <p:grpSpPr>
            <a:xfrm>
              <a:off x="15797880" y="331560"/>
              <a:ext cx="1797120" cy="411120"/>
              <a:chOff x="15797880" y="331560"/>
              <a:chExt cx="1797120" cy="411120"/>
            </a:xfrm>
          </p:grpSpPr>
          <p:sp>
            <p:nvSpPr>
              <p:cNvPr id="809"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810" name="Group 5"/>
            <p:cNvGrpSpPr/>
            <p:nvPr/>
          </p:nvGrpSpPr>
          <p:grpSpPr>
            <a:xfrm>
              <a:off x="1044000" y="331560"/>
              <a:ext cx="1977480" cy="411120"/>
              <a:chOff x="1044000" y="331560"/>
              <a:chExt cx="1977480" cy="411120"/>
            </a:xfrm>
          </p:grpSpPr>
          <p:sp>
            <p:nvSpPr>
              <p:cNvPr id="811"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812" name="Group 7"/>
          <p:cNvGrpSpPr/>
          <p:nvPr/>
        </p:nvGrpSpPr>
        <p:grpSpPr>
          <a:xfrm>
            <a:off x="1028880" y="992880"/>
            <a:ext cx="10393920" cy="1157040"/>
            <a:chOff x="1028880" y="992880"/>
            <a:chExt cx="10393920" cy="1157040"/>
          </a:xfrm>
        </p:grpSpPr>
        <p:sp>
          <p:nvSpPr>
            <p:cNvPr id="813"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14"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DE GESTION</a:t>
              </a:r>
              <a:endParaRPr b="0" lang="fr-FR" sz="4500" spc="-1" strike="noStrike">
                <a:solidFill>
                  <a:srgbClr val="000000"/>
                </a:solidFill>
                <a:latin typeface="Arial"/>
              </a:endParaRPr>
            </a:p>
          </p:txBody>
        </p:sp>
      </p:grpSp>
      <p:grpSp>
        <p:nvGrpSpPr>
          <p:cNvPr id="815" name="Group 10"/>
          <p:cNvGrpSpPr/>
          <p:nvPr/>
        </p:nvGrpSpPr>
        <p:grpSpPr>
          <a:xfrm>
            <a:off x="17595360" y="9592560"/>
            <a:ext cx="351720" cy="538200"/>
            <a:chOff x="17595360" y="9592560"/>
            <a:chExt cx="351720" cy="538200"/>
          </a:xfrm>
        </p:grpSpPr>
        <p:sp>
          <p:nvSpPr>
            <p:cNvPr id="816"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17"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17</a:t>
              </a:r>
              <a:endParaRPr b="0" lang="fr-FR" sz="2090" spc="-1" strike="noStrike">
                <a:solidFill>
                  <a:srgbClr val="000000"/>
                </a:solidFill>
                <a:latin typeface="Arial"/>
              </a:endParaRPr>
            </a:p>
          </p:txBody>
        </p:sp>
      </p:grpSp>
      <p:grpSp>
        <p:nvGrpSpPr>
          <p:cNvPr id="818" name="Group 13"/>
          <p:cNvGrpSpPr/>
          <p:nvPr/>
        </p:nvGrpSpPr>
        <p:grpSpPr>
          <a:xfrm>
            <a:off x="1044000" y="2272680"/>
            <a:ext cx="12590280" cy="1072800"/>
            <a:chOff x="1044000" y="2272680"/>
            <a:chExt cx="12590280" cy="1072800"/>
          </a:xfrm>
        </p:grpSpPr>
        <p:sp>
          <p:nvSpPr>
            <p:cNvPr id="819" name="Freeform 14"/>
            <p:cNvSpPr/>
            <p:nvPr/>
          </p:nvSpPr>
          <p:spPr>
            <a:xfrm>
              <a:off x="1044000" y="2301120"/>
              <a:ext cx="12590280" cy="1044360"/>
            </a:xfrm>
            <a:custGeom>
              <a:avLst/>
              <a:gdLst>
                <a:gd name="textAreaLeft" fmla="*/ 0 w 12590280"/>
                <a:gd name="textAreaRight" fmla="*/ 12590640 w 12590280"/>
                <a:gd name="textAreaTop" fmla="*/ 0 h 1044360"/>
                <a:gd name="textAreaBottom" fmla="*/ 1044720 h 1044360"/>
              </a:gdLst>
              <a:ahLst/>
              <a:rect l="textAreaLeft" t="textAreaTop" r="textAreaRight" b="textAreaBottom"/>
              <a:pathLst>
                <a:path w="16787595" h="1392840">
                  <a:moveTo>
                    <a:pt x="0" y="0"/>
                  </a:moveTo>
                  <a:lnTo>
                    <a:pt x="16787595" y="0"/>
                  </a:lnTo>
                  <a:lnTo>
                    <a:pt x="16787595"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20" name="TextBox 15"/>
            <p:cNvSpPr/>
            <p:nvPr/>
          </p:nvSpPr>
          <p:spPr>
            <a:xfrm>
              <a:off x="1044000" y="2272680"/>
              <a:ext cx="1259028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BY+ ACCESS, contrôlez l’accès à votre espace</a:t>
              </a:r>
              <a:endParaRPr b="0" lang="fr-FR" sz="4200" spc="-1" strike="noStrike">
                <a:solidFill>
                  <a:srgbClr val="000000"/>
                </a:solidFill>
                <a:latin typeface="Arial"/>
              </a:endParaRPr>
            </a:p>
          </p:txBody>
        </p:sp>
      </p:grpSp>
      <p:grpSp>
        <p:nvGrpSpPr>
          <p:cNvPr id="821" name="Group 16"/>
          <p:cNvGrpSpPr/>
          <p:nvPr/>
        </p:nvGrpSpPr>
        <p:grpSpPr>
          <a:xfrm>
            <a:off x="8131320" y="3809160"/>
            <a:ext cx="9463680" cy="1712880"/>
            <a:chOff x="8131320" y="3809160"/>
            <a:chExt cx="9463680" cy="1712880"/>
          </a:xfrm>
        </p:grpSpPr>
        <p:sp>
          <p:nvSpPr>
            <p:cNvPr id="822" name="Freeform 17"/>
            <p:cNvSpPr/>
            <p:nvPr/>
          </p:nvSpPr>
          <p:spPr>
            <a:xfrm>
              <a:off x="8131320" y="3859200"/>
              <a:ext cx="9463680" cy="1662840"/>
            </a:xfrm>
            <a:custGeom>
              <a:avLst/>
              <a:gdLst>
                <a:gd name="textAreaLeft" fmla="*/ 0 w 9463680"/>
                <a:gd name="textAreaRight" fmla="*/ 9464040 w 9463680"/>
                <a:gd name="textAreaTop" fmla="*/ 0 h 1662840"/>
                <a:gd name="textAreaBottom" fmla="*/ 1663200 h 1662840"/>
              </a:gdLst>
              <a:ahLst/>
              <a:rect l="textAreaLeft" t="textAreaTop" r="textAreaRight" b="textAreaBottom"/>
              <a:pathLst>
                <a:path w="12618720" h="2217623">
                  <a:moveTo>
                    <a:pt x="0" y="0"/>
                  </a:moveTo>
                  <a:lnTo>
                    <a:pt x="12618720" y="0"/>
                  </a:lnTo>
                  <a:lnTo>
                    <a:pt x="12618720" y="2217623"/>
                  </a:lnTo>
                  <a:lnTo>
                    <a:pt x="0" y="2217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23" name="TextBox 18"/>
            <p:cNvSpPr/>
            <p:nvPr/>
          </p:nvSpPr>
          <p:spPr>
            <a:xfrm>
              <a:off x="8131320" y="3809160"/>
              <a:ext cx="9463680" cy="171288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BY+ Access</a:t>
              </a:r>
              <a:r>
                <a:rPr b="0" lang="en-US" sz="2100" spc="-1" strike="noStrike">
                  <a:solidFill>
                    <a:srgbClr val="000000"/>
                  </a:solidFill>
                  <a:latin typeface="Poppins"/>
                  <a:ea typeface="Poppins"/>
                </a:rPr>
                <a:t> est une solution intégrée combinant sécurité, contrôle d'accès et gestion des présences connectée à un cloud souverain. Elle combine un dispositif matériel intelligent (borne ou terminal connecté), une plateforme web centralisée et une application mobile.</a:t>
              </a:r>
              <a:endParaRPr b="0" lang="fr-FR" sz="2100" spc="-1" strike="noStrike">
                <a:solidFill>
                  <a:srgbClr val="000000"/>
                </a:solidFill>
                <a:latin typeface="Arial"/>
              </a:endParaRPr>
            </a:p>
          </p:txBody>
        </p:sp>
      </p:grpSp>
      <p:grpSp>
        <p:nvGrpSpPr>
          <p:cNvPr id="824" name="Group 19"/>
          <p:cNvGrpSpPr/>
          <p:nvPr/>
        </p:nvGrpSpPr>
        <p:grpSpPr>
          <a:xfrm>
            <a:off x="1044000" y="4218480"/>
            <a:ext cx="6337800" cy="5039640"/>
            <a:chOff x="1044000" y="4218480"/>
            <a:chExt cx="6337800" cy="5039640"/>
          </a:xfrm>
        </p:grpSpPr>
        <p:sp>
          <p:nvSpPr>
            <p:cNvPr id="825" name="Freeform 20"/>
            <p:cNvSpPr/>
            <p:nvPr/>
          </p:nvSpPr>
          <p:spPr>
            <a:xfrm>
              <a:off x="1044000" y="4218480"/>
              <a:ext cx="6337800" cy="5039640"/>
            </a:xfrm>
            <a:custGeom>
              <a:avLst/>
              <a:gdLst>
                <a:gd name="textAreaLeft" fmla="*/ 0 w 6337800"/>
                <a:gd name="textAreaRight" fmla="*/ 6338160 w 6337800"/>
                <a:gd name="textAreaTop" fmla="*/ 0 h 5039640"/>
                <a:gd name="textAreaBottom" fmla="*/ 5040000 h 5039640"/>
              </a:gdLst>
              <a:ahLst/>
              <a:rect l="textAreaLeft" t="textAreaTop" r="textAreaRight" b="textAreaBottom"/>
              <a:pathLst>
                <a:path w="10424160" h="8288916">
                  <a:moveTo>
                    <a:pt x="0" y="0"/>
                  </a:moveTo>
                  <a:lnTo>
                    <a:pt x="10424160" y="0"/>
                  </a:lnTo>
                  <a:lnTo>
                    <a:pt x="10424160" y="8288916"/>
                  </a:lnTo>
                  <a:lnTo>
                    <a:pt x="0" y="8288916"/>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826" name="Group 21"/>
          <p:cNvGrpSpPr/>
          <p:nvPr/>
        </p:nvGrpSpPr>
        <p:grpSpPr>
          <a:xfrm>
            <a:off x="8131320" y="5779440"/>
            <a:ext cx="9463680" cy="2325600"/>
            <a:chOff x="8131320" y="5779440"/>
            <a:chExt cx="9463680" cy="2325600"/>
          </a:xfrm>
        </p:grpSpPr>
        <p:grpSp>
          <p:nvGrpSpPr>
            <p:cNvPr id="827" name="Group 22"/>
            <p:cNvGrpSpPr/>
            <p:nvPr/>
          </p:nvGrpSpPr>
          <p:grpSpPr>
            <a:xfrm>
              <a:off x="8131320" y="5931360"/>
              <a:ext cx="71280" cy="71280"/>
              <a:chOff x="8131320" y="5931360"/>
              <a:chExt cx="71280" cy="71280"/>
            </a:xfrm>
          </p:grpSpPr>
          <p:sp>
            <p:nvSpPr>
              <p:cNvPr id="828" name="Freeform 23"/>
              <p:cNvSpPr/>
              <p:nvPr/>
            </p:nvSpPr>
            <p:spPr>
              <a:xfrm>
                <a:off x="8131320" y="59313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829" name="Group 24"/>
            <p:cNvGrpSpPr/>
            <p:nvPr/>
          </p:nvGrpSpPr>
          <p:grpSpPr>
            <a:xfrm>
              <a:off x="8131320" y="6488640"/>
              <a:ext cx="71280" cy="71280"/>
              <a:chOff x="8131320" y="6488640"/>
              <a:chExt cx="71280" cy="71280"/>
            </a:xfrm>
          </p:grpSpPr>
          <p:sp>
            <p:nvSpPr>
              <p:cNvPr id="830" name="Freeform 25"/>
              <p:cNvSpPr/>
              <p:nvPr/>
            </p:nvSpPr>
            <p:spPr>
              <a:xfrm>
                <a:off x="8131320" y="64886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831" name="Group 26"/>
            <p:cNvGrpSpPr/>
            <p:nvPr/>
          </p:nvGrpSpPr>
          <p:grpSpPr>
            <a:xfrm>
              <a:off x="8131320" y="7305480"/>
              <a:ext cx="71280" cy="71280"/>
              <a:chOff x="8131320" y="7305480"/>
              <a:chExt cx="71280" cy="71280"/>
            </a:xfrm>
          </p:grpSpPr>
          <p:sp>
            <p:nvSpPr>
              <p:cNvPr id="832" name="Freeform 27"/>
              <p:cNvSpPr/>
              <p:nvPr/>
            </p:nvSpPr>
            <p:spPr>
              <a:xfrm>
                <a:off x="8131320" y="730548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833" name="Group 28"/>
            <p:cNvGrpSpPr/>
            <p:nvPr/>
          </p:nvGrpSpPr>
          <p:grpSpPr>
            <a:xfrm>
              <a:off x="8131320" y="8033760"/>
              <a:ext cx="71280" cy="71280"/>
              <a:chOff x="8131320" y="8033760"/>
              <a:chExt cx="71280" cy="71280"/>
            </a:xfrm>
          </p:grpSpPr>
          <p:sp>
            <p:nvSpPr>
              <p:cNvPr id="834" name="Freeform 29"/>
              <p:cNvSpPr/>
              <p:nvPr/>
            </p:nvSpPr>
            <p:spPr>
              <a:xfrm>
                <a:off x="8131320" y="80337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35" name="TextBox 30"/>
            <p:cNvSpPr/>
            <p:nvPr/>
          </p:nvSpPr>
          <p:spPr>
            <a:xfrm>
              <a:off x="8272800" y="577944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Choisissez le mode d'accès adapté : visage, empreinte ou QR code</a:t>
              </a:r>
              <a:endParaRPr b="0" lang="fr-FR" sz="2100" spc="-1" strike="noStrike">
                <a:solidFill>
                  <a:srgbClr val="000000"/>
                </a:solidFill>
                <a:latin typeface="Arial"/>
              </a:endParaRPr>
            </a:p>
          </p:txBody>
        </p:sp>
        <p:sp>
          <p:nvSpPr>
            <p:cNvPr id="836" name="TextBox 31"/>
            <p:cNvSpPr/>
            <p:nvPr/>
          </p:nvSpPr>
          <p:spPr>
            <a:xfrm>
              <a:off x="8272800" y="6336720"/>
              <a:ext cx="932220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Révoquez un accès en un clic, plus jamais un badge oublié dans la nature</a:t>
              </a:r>
              <a:endParaRPr b="0" lang="fr-FR" sz="2100" spc="-1" strike="noStrike">
                <a:solidFill>
                  <a:srgbClr val="000000"/>
                </a:solidFill>
                <a:latin typeface="Arial"/>
              </a:endParaRPr>
            </a:p>
          </p:txBody>
        </p:sp>
        <p:sp>
          <p:nvSpPr>
            <p:cNvPr id="837" name="TextBox 32"/>
            <p:cNvSpPr/>
            <p:nvPr/>
          </p:nvSpPr>
          <p:spPr>
            <a:xfrm>
              <a:off x="8272800" y="7153200"/>
              <a:ext cx="9322200" cy="34452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tabLst>
                  <a:tab algn="l" pos="0"/>
                </a:tabLst>
              </a:pPr>
              <a:r>
                <a:rPr b="0" lang="en-US" sz="2100" spc="-1" strike="noStrike">
                  <a:solidFill>
                    <a:srgbClr val="000000"/>
                  </a:solidFill>
                  <a:latin typeface="Poppins"/>
                  <a:ea typeface="Poppins"/>
                </a:rPr>
                <a:t>Prouvez qui était présent, à tout moment, en cas d'incident</a:t>
              </a:r>
              <a:endParaRPr b="0" lang="fr-FR" sz="2100" spc="-1" strike="noStrike">
                <a:solidFill>
                  <a:srgbClr val="000000"/>
                </a:solidFill>
                <a:latin typeface="Arial"/>
              </a:endParaRPr>
            </a:p>
          </p:txBody>
        </p:sp>
        <p:sp>
          <p:nvSpPr>
            <p:cNvPr id="838" name="TextBox 33"/>
            <p:cNvSpPr/>
            <p:nvPr/>
          </p:nvSpPr>
          <p:spPr>
            <a:xfrm>
              <a:off x="8272800" y="7710120"/>
              <a:ext cx="9322200" cy="34452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tabLst>
                  <a:tab algn="l" pos="0"/>
                </a:tabLst>
              </a:pPr>
              <a:r>
                <a:rPr b="0" lang="en-US" sz="2100" spc="-1" strike="noStrike">
                  <a:solidFill>
                    <a:srgbClr val="000000"/>
                  </a:solidFill>
                  <a:latin typeface="Poppins"/>
                  <a:ea typeface="Poppins"/>
                </a:rPr>
                <a:t>Supervisez tous vos sites depuis une seule plateforme, où que vous soyez</a:t>
              </a:r>
              <a:endParaRPr b="0" lang="fr-FR" sz="2100" spc="-1" strike="noStrike">
                <a:solidFill>
                  <a:srgbClr val="000000"/>
                </a:solidFill>
                <a:latin typeface="Arial"/>
              </a:endParaRPr>
            </a:p>
          </p:txBody>
        </p:sp>
      </p:grpSp>
      <p:sp>
        <p:nvSpPr>
          <p:cNvPr id="839" name="Freeform 34"/>
          <p:cNvSpPr/>
          <p:nvPr/>
        </p:nvSpPr>
        <p:spPr>
          <a:xfrm>
            <a:off x="1044000" y="3859200"/>
            <a:ext cx="828000" cy="1031760"/>
          </a:xfrm>
          <a:custGeom>
            <a:avLst/>
            <a:gdLst>
              <a:gd name="textAreaLeft" fmla="*/ 0 w 828000"/>
              <a:gd name="textAreaRight" fmla="*/ 828360 w 828000"/>
              <a:gd name="textAreaTop" fmla="*/ 0 h 1031760"/>
              <a:gd name="textAreaBottom" fmla="*/ 1032120 h 1031760"/>
            </a:gdLst>
            <a:ahLst/>
            <a:rect l="textAreaLeft" t="textAreaTop" r="textAreaRight" b="textAreaBottom"/>
            <a:pathLst>
              <a:path w="828365" h="1032032">
                <a:moveTo>
                  <a:pt x="0" y="0"/>
                </a:moveTo>
                <a:lnTo>
                  <a:pt x="828365" y="0"/>
                </a:lnTo>
                <a:lnTo>
                  <a:pt x="828365" y="1032032"/>
                </a:lnTo>
                <a:lnTo>
                  <a:pt x="0" y="1032032"/>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40" name="Group 2"/>
          <p:cNvGrpSpPr/>
          <p:nvPr/>
        </p:nvGrpSpPr>
        <p:grpSpPr>
          <a:xfrm>
            <a:off x="1044000" y="331560"/>
            <a:ext cx="16551000" cy="411120"/>
            <a:chOff x="1044000" y="331560"/>
            <a:chExt cx="16551000" cy="411120"/>
          </a:xfrm>
        </p:grpSpPr>
        <p:grpSp>
          <p:nvGrpSpPr>
            <p:cNvPr id="841" name="Group 3"/>
            <p:cNvGrpSpPr/>
            <p:nvPr/>
          </p:nvGrpSpPr>
          <p:grpSpPr>
            <a:xfrm>
              <a:off x="15797880" y="331560"/>
              <a:ext cx="1797120" cy="411120"/>
              <a:chOff x="15797880" y="331560"/>
              <a:chExt cx="1797120" cy="411120"/>
            </a:xfrm>
          </p:grpSpPr>
          <p:sp>
            <p:nvSpPr>
              <p:cNvPr id="842"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843" name="Group 5"/>
            <p:cNvGrpSpPr/>
            <p:nvPr/>
          </p:nvGrpSpPr>
          <p:grpSpPr>
            <a:xfrm>
              <a:off x="1044000" y="331560"/>
              <a:ext cx="1977480" cy="411120"/>
              <a:chOff x="1044000" y="331560"/>
              <a:chExt cx="1977480" cy="411120"/>
            </a:xfrm>
          </p:grpSpPr>
          <p:sp>
            <p:nvSpPr>
              <p:cNvPr id="844"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845" name="Group 7"/>
          <p:cNvGrpSpPr/>
          <p:nvPr/>
        </p:nvGrpSpPr>
        <p:grpSpPr>
          <a:xfrm>
            <a:off x="1028880" y="992880"/>
            <a:ext cx="10393920" cy="1157040"/>
            <a:chOff x="1028880" y="992880"/>
            <a:chExt cx="10393920" cy="1157040"/>
          </a:xfrm>
        </p:grpSpPr>
        <p:sp>
          <p:nvSpPr>
            <p:cNvPr id="846"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47"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DE GESTION</a:t>
              </a:r>
              <a:endParaRPr b="0" lang="fr-FR" sz="4500" spc="-1" strike="noStrike">
                <a:solidFill>
                  <a:srgbClr val="000000"/>
                </a:solidFill>
                <a:latin typeface="Arial"/>
              </a:endParaRPr>
            </a:p>
          </p:txBody>
        </p:sp>
      </p:grpSp>
      <p:grpSp>
        <p:nvGrpSpPr>
          <p:cNvPr id="848" name="Group 10"/>
          <p:cNvGrpSpPr/>
          <p:nvPr/>
        </p:nvGrpSpPr>
        <p:grpSpPr>
          <a:xfrm>
            <a:off x="17595360" y="9592560"/>
            <a:ext cx="351720" cy="538200"/>
            <a:chOff x="17595360" y="9592560"/>
            <a:chExt cx="351720" cy="538200"/>
          </a:xfrm>
        </p:grpSpPr>
        <p:sp>
          <p:nvSpPr>
            <p:cNvPr id="849"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50"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18</a:t>
              </a:r>
              <a:endParaRPr b="0" lang="fr-FR" sz="2090" spc="-1" strike="noStrike">
                <a:solidFill>
                  <a:srgbClr val="000000"/>
                </a:solidFill>
                <a:latin typeface="Arial"/>
              </a:endParaRPr>
            </a:p>
          </p:txBody>
        </p:sp>
      </p:grpSp>
      <p:grpSp>
        <p:nvGrpSpPr>
          <p:cNvPr id="851" name="Group 13"/>
          <p:cNvGrpSpPr/>
          <p:nvPr/>
        </p:nvGrpSpPr>
        <p:grpSpPr>
          <a:xfrm>
            <a:off x="1044000" y="2272680"/>
            <a:ext cx="11529720" cy="1072800"/>
            <a:chOff x="1044000" y="2272680"/>
            <a:chExt cx="11529720" cy="1072800"/>
          </a:xfrm>
        </p:grpSpPr>
        <p:sp>
          <p:nvSpPr>
            <p:cNvPr id="852" name="Freeform 14"/>
            <p:cNvSpPr/>
            <p:nvPr/>
          </p:nvSpPr>
          <p:spPr>
            <a:xfrm>
              <a:off x="1044000" y="2301120"/>
              <a:ext cx="11529720" cy="1044360"/>
            </a:xfrm>
            <a:custGeom>
              <a:avLst/>
              <a:gdLst>
                <a:gd name="textAreaLeft" fmla="*/ 0 w 11529720"/>
                <a:gd name="textAreaRight" fmla="*/ 11530080 w 11529720"/>
                <a:gd name="textAreaTop" fmla="*/ 0 h 1044360"/>
                <a:gd name="textAreaBottom" fmla="*/ 1044720 h 1044360"/>
              </a:gdLst>
              <a:ahLst/>
              <a:rect l="textAreaLeft" t="textAreaTop" r="textAreaRight" b="textAreaBottom"/>
              <a:pathLst>
                <a:path w="15373428" h="1392840">
                  <a:moveTo>
                    <a:pt x="0" y="0"/>
                  </a:moveTo>
                  <a:lnTo>
                    <a:pt x="15373428" y="0"/>
                  </a:lnTo>
                  <a:lnTo>
                    <a:pt x="15373428"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53" name="TextBox 15"/>
            <p:cNvSpPr/>
            <p:nvPr/>
          </p:nvSpPr>
          <p:spPr>
            <a:xfrm>
              <a:off x="1044000" y="2272680"/>
              <a:ext cx="1152972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BY+ ERP, des processus à la performance</a:t>
              </a:r>
              <a:endParaRPr b="0" lang="fr-FR" sz="4200" spc="-1" strike="noStrike">
                <a:solidFill>
                  <a:srgbClr val="000000"/>
                </a:solidFill>
                <a:latin typeface="Arial"/>
              </a:endParaRPr>
            </a:p>
          </p:txBody>
        </p:sp>
      </p:grpSp>
      <p:grpSp>
        <p:nvGrpSpPr>
          <p:cNvPr id="854" name="Group 16"/>
          <p:cNvGrpSpPr/>
          <p:nvPr/>
        </p:nvGrpSpPr>
        <p:grpSpPr>
          <a:xfrm>
            <a:off x="1028880" y="3823200"/>
            <a:ext cx="10626480" cy="1712880"/>
            <a:chOff x="1028880" y="3823200"/>
            <a:chExt cx="10626480" cy="1712880"/>
          </a:xfrm>
        </p:grpSpPr>
        <p:sp>
          <p:nvSpPr>
            <p:cNvPr id="855" name="Freeform 17"/>
            <p:cNvSpPr/>
            <p:nvPr/>
          </p:nvSpPr>
          <p:spPr>
            <a:xfrm>
              <a:off x="1028880" y="3873240"/>
              <a:ext cx="10626480" cy="1662840"/>
            </a:xfrm>
            <a:custGeom>
              <a:avLst/>
              <a:gdLst>
                <a:gd name="textAreaLeft" fmla="*/ 0 w 10626480"/>
                <a:gd name="textAreaRight" fmla="*/ 10626840 w 10626480"/>
                <a:gd name="textAreaTop" fmla="*/ 0 h 1662840"/>
                <a:gd name="textAreaBottom" fmla="*/ 1663200 h 1662840"/>
              </a:gdLst>
              <a:ahLst/>
              <a:rect l="textAreaLeft" t="textAreaTop" r="textAreaRight" b="textAreaBottom"/>
              <a:pathLst>
                <a:path w="14168969" h="2217623">
                  <a:moveTo>
                    <a:pt x="0" y="0"/>
                  </a:moveTo>
                  <a:lnTo>
                    <a:pt x="14168969" y="0"/>
                  </a:lnTo>
                  <a:lnTo>
                    <a:pt x="14168969" y="2217623"/>
                  </a:lnTo>
                  <a:lnTo>
                    <a:pt x="0" y="2217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56" name="TextBox 18"/>
            <p:cNvSpPr/>
            <p:nvPr/>
          </p:nvSpPr>
          <p:spPr>
            <a:xfrm>
              <a:off x="1028880" y="3823200"/>
              <a:ext cx="10626480" cy="171288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BY+ ERP</a:t>
              </a:r>
              <a:r>
                <a:rPr b="0" lang="en-US" sz="2100" spc="-1" strike="noStrike">
                  <a:solidFill>
                    <a:srgbClr val="000000"/>
                  </a:solidFill>
                  <a:latin typeface="Poppins"/>
                  <a:ea typeface="Poppins"/>
                </a:rPr>
                <a:t> est une solution logicielle complète et modulaire conçue pour digitaliser, centraliser et automatiser l'ensemble des processus métiers d'une entreprise. Elle répond aux besoins spécifiques des entreprises africaines tout en respectant les standards internationaux de performance et de sécurité.</a:t>
              </a:r>
              <a:endParaRPr b="0" lang="fr-FR" sz="2100" spc="-1" strike="noStrike">
                <a:solidFill>
                  <a:srgbClr val="000000"/>
                </a:solidFill>
                <a:latin typeface="Arial"/>
              </a:endParaRPr>
            </a:p>
          </p:txBody>
        </p:sp>
      </p:grpSp>
      <p:grpSp>
        <p:nvGrpSpPr>
          <p:cNvPr id="857" name="Group 19"/>
          <p:cNvGrpSpPr/>
          <p:nvPr/>
        </p:nvGrpSpPr>
        <p:grpSpPr>
          <a:xfrm>
            <a:off x="1028880" y="5793480"/>
            <a:ext cx="10319760" cy="2015280"/>
            <a:chOff x="1028880" y="5793480"/>
            <a:chExt cx="10319760" cy="2015280"/>
          </a:xfrm>
        </p:grpSpPr>
        <p:sp>
          <p:nvSpPr>
            <p:cNvPr id="858" name="TextBox 20"/>
            <p:cNvSpPr/>
            <p:nvPr/>
          </p:nvSpPr>
          <p:spPr>
            <a:xfrm>
              <a:off x="1170000" y="5793480"/>
              <a:ext cx="99010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Gardez une vision claire de la performance de votre entreprise</a:t>
              </a:r>
              <a:endParaRPr b="0" lang="fr-FR" sz="2100" spc="-1" strike="noStrike">
                <a:solidFill>
                  <a:srgbClr val="000000"/>
                </a:solidFill>
                <a:latin typeface="Arial"/>
              </a:endParaRPr>
            </a:p>
          </p:txBody>
        </p:sp>
        <p:grpSp>
          <p:nvGrpSpPr>
            <p:cNvPr id="859" name="Group 21"/>
            <p:cNvGrpSpPr/>
            <p:nvPr/>
          </p:nvGrpSpPr>
          <p:grpSpPr>
            <a:xfrm>
              <a:off x="1028880" y="5945400"/>
              <a:ext cx="71280" cy="71280"/>
              <a:chOff x="1028880" y="5945400"/>
              <a:chExt cx="71280" cy="71280"/>
            </a:xfrm>
          </p:grpSpPr>
          <p:sp>
            <p:nvSpPr>
              <p:cNvPr id="860" name="Freeform 22"/>
              <p:cNvSpPr/>
              <p:nvPr/>
            </p:nvSpPr>
            <p:spPr>
              <a:xfrm>
                <a:off x="1028880" y="594540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61" name="TextBox 23"/>
            <p:cNvSpPr/>
            <p:nvPr/>
          </p:nvSpPr>
          <p:spPr>
            <a:xfrm>
              <a:off x="1169280" y="6350760"/>
              <a:ext cx="979632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Maîtrisez vos finances et gardez le contrôle de votre trésorerie</a:t>
              </a:r>
              <a:endParaRPr b="0" lang="fr-FR" sz="2100" spc="-1" strike="noStrike">
                <a:solidFill>
                  <a:srgbClr val="000000"/>
                </a:solidFill>
                <a:latin typeface="Arial"/>
              </a:endParaRPr>
            </a:p>
          </p:txBody>
        </p:sp>
        <p:grpSp>
          <p:nvGrpSpPr>
            <p:cNvPr id="862" name="Group 24"/>
            <p:cNvGrpSpPr/>
            <p:nvPr/>
          </p:nvGrpSpPr>
          <p:grpSpPr>
            <a:xfrm>
              <a:off x="1028880" y="6502680"/>
              <a:ext cx="71280" cy="71280"/>
              <a:chOff x="1028880" y="6502680"/>
              <a:chExt cx="71280" cy="71280"/>
            </a:xfrm>
          </p:grpSpPr>
          <p:sp>
            <p:nvSpPr>
              <p:cNvPr id="863" name="Freeform 25"/>
              <p:cNvSpPr/>
              <p:nvPr/>
            </p:nvSpPr>
            <p:spPr>
              <a:xfrm>
                <a:off x="1028880" y="650268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64" name="TextBox 26"/>
            <p:cNvSpPr/>
            <p:nvPr/>
          </p:nvSpPr>
          <p:spPr>
            <a:xfrm>
              <a:off x="1170000" y="6907320"/>
              <a:ext cx="99010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Simplifiez la gestion de vos collaborateurs, de l'embauche à la paie</a:t>
              </a:r>
              <a:endParaRPr b="0" lang="fr-FR" sz="2100" spc="-1" strike="noStrike">
                <a:solidFill>
                  <a:srgbClr val="000000"/>
                </a:solidFill>
                <a:latin typeface="Arial"/>
              </a:endParaRPr>
            </a:p>
          </p:txBody>
        </p:sp>
        <p:grpSp>
          <p:nvGrpSpPr>
            <p:cNvPr id="865" name="Group 27"/>
            <p:cNvGrpSpPr/>
            <p:nvPr/>
          </p:nvGrpSpPr>
          <p:grpSpPr>
            <a:xfrm>
              <a:off x="1028880" y="7059240"/>
              <a:ext cx="71280" cy="71280"/>
              <a:chOff x="1028880" y="7059240"/>
              <a:chExt cx="71280" cy="71280"/>
            </a:xfrm>
          </p:grpSpPr>
          <p:sp>
            <p:nvSpPr>
              <p:cNvPr id="866" name="Freeform 28"/>
              <p:cNvSpPr/>
              <p:nvPr/>
            </p:nvSpPr>
            <p:spPr>
              <a:xfrm>
                <a:off x="1028880" y="70592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67" name="TextBox 29"/>
            <p:cNvSpPr/>
            <p:nvPr/>
          </p:nvSpPr>
          <p:spPr>
            <a:xfrm>
              <a:off x="1169280" y="7463880"/>
              <a:ext cx="1017936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Coordonnez vos équipes et fluidifiez la communication interne</a:t>
              </a:r>
              <a:endParaRPr b="0" lang="fr-FR" sz="2100" spc="-1" strike="noStrike">
                <a:solidFill>
                  <a:srgbClr val="000000"/>
                </a:solidFill>
                <a:latin typeface="Arial"/>
              </a:endParaRPr>
            </a:p>
          </p:txBody>
        </p:sp>
        <p:grpSp>
          <p:nvGrpSpPr>
            <p:cNvPr id="868" name="Group 30"/>
            <p:cNvGrpSpPr/>
            <p:nvPr/>
          </p:nvGrpSpPr>
          <p:grpSpPr>
            <a:xfrm>
              <a:off x="1028880" y="7615800"/>
              <a:ext cx="71280" cy="71280"/>
              <a:chOff x="1028880" y="7615800"/>
              <a:chExt cx="71280" cy="71280"/>
            </a:xfrm>
          </p:grpSpPr>
          <p:sp>
            <p:nvSpPr>
              <p:cNvPr id="869" name="Freeform 31"/>
              <p:cNvSpPr/>
              <p:nvPr/>
            </p:nvSpPr>
            <p:spPr>
              <a:xfrm>
                <a:off x="1028880" y="761580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grpSp>
        <p:nvGrpSpPr>
          <p:cNvPr id="870" name="Group 32"/>
          <p:cNvGrpSpPr/>
          <p:nvPr/>
        </p:nvGrpSpPr>
        <p:grpSpPr>
          <a:xfrm>
            <a:off x="11272320" y="3859200"/>
            <a:ext cx="6462720" cy="5398920"/>
            <a:chOff x="11272320" y="3859200"/>
            <a:chExt cx="6462720" cy="5398920"/>
          </a:xfrm>
        </p:grpSpPr>
        <p:sp>
          <p:nvSpPr>
            <p:cNvPr id="871" name="Freeform 33"/>
            <p:cNvSpPr/>
            <p:nvPr/>
          </p:nvSpPr>
          <p:spPr>
            <a:xfrm>
              <a:off x="11272320" y="3859200"/>
              <a:ext cx="6462720" cy="5398920"/>
            </a:xfrm>
            <a:custGeom>
              <a:avLst/>
              <a:gdLst>
                <a:gd name="textAreaLeft" fmla="*/ 0 w 6462720"/>
                <a:gd name="textAreaRight" fmla="*/ 6463080 w 6462720"/>
                <a:gd name="textAreaTop" fmla="*/ 0 h 5398920"/>
                <a:gd name="textAreaBottom" fmla="*/ 5399280 h 5398920"/>
              </a:gdLst>
              <a:ahLst/>
              <a:rect l="textAreaLeft" t="textAreaTop" r="textAreaRight" b="textAreaBottom"/>
              <a:pathLst>
                <a:path w="8430768" h="7043132">
                  <a:moveTo>
                    <a:pt x="0" y="0"/>
                  </a:moveTo>
                  <a:lnTo>
                    <a:pt x="8430768" y="0"/>
                  </a:lnTo>
                  <a:lnTo>
                    <a:pt x="8430768" y="7043132"/>
                  </a:lnTo>
                  <a:lnTo>
                    <a:pt x="0" y="7043132"/>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872" name="Freeform 34"/>
          <p:cNvSpPr/>
          <p:nvPr/>
        </p:nvSpPr>
        <p:spPr>
          <a:xfrm>
            <a:off x="16632720" y="3840480"/>
            <a:ext cx="962280" cy="1097640"/>
          </a:xfrm>
          <a:custGeom>
            <a:avLst/>
            <a:gdLst>
              <a:gd name="textAreaLeft" fmla="*/ 0 w 962280"/>
              <a:gd name="textAreaRight" fmla="*/ 962640 w 962280"/>
              <a:gd name="textAreaTop" fmla="*/ 0 h 1097640"/>
              <a:gd name="textAreaBottom" fmla="*/ 1098000 h 1097640"/>
            </a:gdLst>
            <a:ahLst/>
            <a:rect l="textAreaLeft" t="textAreaTop" r="textAreaRight" b="textAreaBottom"/>
            <a:pathLst>
              <a:path w="962783" h="1098021">
                <a:moveTo>
                  <a:pt x="0" y="0"/>
                </a:moveTo>
                <a:lnTo>
                  <a:pt x="962783" y="0"/>
                </a:lnTo>
                <a:lnTo>
                  <a:pt x="962783" y="1098021"/>
                </a:lnTo>
                <a:lnTo>
                  <a:pt x="0" y="1098021"/>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873" name="Group 2"/>
          <p:cNvGrpSpPr/>
          <p:nvPr/>
        </p:nvGrpSpPr>
        <p:grpSpPr>
          <a:xfrm>
            <a:off x="1044000" y="331560"/>
            <a:ext cx="16551000" cy="411120"/>
            <a:chOff x="1044000" y="331560"/>
            <a:chExt cx="16551000" cy="411120"/>
          </a:xfrm>
        </p:grpSpPr>
        <p:grpSp>
          <p:nvGrpSpPr>
            <p:cNvPr id="874" name="Group 3"/>
            <p:cNvGrpSpPr/>
            <p:nvPr/>
          </p:nvGrpSpPr>
          <p:grpSpPr>
            <a:xfrm>
              <a:off x="15797880" y="331560"/>
              <a:ext cx="1797120" cy="411120"/>
              <a:chOff x="15797880" y="331560"/>
              <a:chExt cx="1797120" cy="411120"/>
            </a:xfrm>
          </p:grpSpPr>
          <p:sp>
            <p:nvSpPr>
              <p:cNvPr id="875"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876" name="Group 5"/>
            <p:cNvGrpSpPr/>
            <p:nvPr/>
          </p:nvGrpSpPr>
          <p:grpSpPr>
            <a:xfrm>
              <a:off x="1044000" y="331560"/>
              <a:ext cx="1977480" cy="411120"/>
              <a:chOff x="1044000" y="331560"/>
              <a:chExt cx="1977480" cy="411120"/>
            </a:xfrm>
          </p:grpSpPr>
          <p:sp>
            <p:nvSpPr>
              <p:cNvPr id="877"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878" name="Group 7"/>
          <p:cNvGrpSpPr/>
          <p:nvPr/>
        </p:nvGrpSpPr>
        <p:grpSpPr>
          <a:xfrm>
            <a:off x="1028880" y="992880"/>
            <a:ext cx="10393920" cy="1157040"/>
            <a:chOff x="1028880" y="992880"/>
            <a:chExt cx="10393920" cy="1157040"/>
          </a:xfrm>
        </p:grpSpPr>
        <p:sp>
          <p:nvSpPr>
            <p:cNvPr id="879"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80"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ECOSYSTEME DE GESTION</a:t>
              </a:r>
              <a:endParaRPr b="0" lang="fr-FR" sz="4500" spc="-1" strike="noStrike">
                <a:solidFill>
                  <a:srgbClr val="000000"/>
                </a:solidFill>
                <a:latin typeface="Arial"/>
              </a:endParaRPr>
            </a:p>
          </p:txBody>
        </p:sp>
      </p:grpSp>
      <p:grpSp>
        <p:nvGrpSpPr>
          <p:cNvPr id="881" name="Group 10"/>
          <p:cNvGrpSpPr/>
          <p:nvPr/>
        </p:nvGrpSpPr>
        <p:grpSpPr>
          <a:xfrm>
            <a:off x="17595360" y="9592560"/>
            <a:ext cx="351720" cy="538200"/>
            <a:chOff x="17595360" y="9592560"/>
            <a:chExt cx="351720" cy="538200"/>
          </a:xfrm>
        </p:grpSpPr>
        <p:sp>
          <p:nvSpPr>
            <p:cNvPr id="882"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83"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19</a:t>
              </a:r>
              <a:endParaRPr b="0" lang="fr-FR" sz="2090" spc="-1" strike="noStrike">
                <a:solidFill>
                  <a:srgbClr val="000000"/>
                </a:solidFill>
                <a:latin typeface="Arial"/>
              </a:endParaRPr>
            </a:p>
          </p:txBody>
        </p:sp>
      </p:grpSp>
      <p:grpSp>
        <p:nvGrpSpPr>
          <p:cNvPr id="884" name="Group 13"/>
          <p:cNvGrpSpPr/>
          <p:nvPr/>
        </p:nvGrpSpPr>
        <p:grpSpPr>
          <a:xfrm>
            <a:off x="1044000" y="2272680"/>
            <a:ext cx="16371360" cy="1072800"/>
            <a:chOff x="1044000" y="2272680"/>
            <a:chExt cx="16371360" cy="1072800"/>
          </a:xfrm>
        </p:grpSpPr>
        <p:sp>
          <p:nvSpPr>
            <p:cNvPr id="885" name="Freeform 14"/>
            <p:cNvSpPr/>
            <p:nvPr/>
          </p:nvSpPr>
          <p:spPr>
            <a:xfrm>
              <a:off x="1044000" y="2301120"/>
              <a:ext cx="16371360" cy="1044360"/>
            </a:xfrm>
            <a:custGeom>
              <a:avLst/>
              <a:gdLst>
                <a:gd name="textAreaLeft" fmla="*/ 0 w 16371360"/>
                <a:gd name="textAreaRight" fmla="*/ 16371720 w 16371360"/>
                <a:gd name="textAreaTop" fmla="*/ 0 h 1044360"/>
                <a:gd name="textAreaBottom" fmla="*/ 1044720 h 1044360"/>
              </a:gdLst>
              <a:ahLst/>
              <a:rect l="textAreaLeft" t="textAreaTop" r="textAreaRight" b="textAreaBottom"/>
              <a:pathLst>
                <a:path w="21829178" h="1392840">
                  <a:moveTo>
                    <a:pt x="0" y="0"/>
                  </a:moveTo>
                  <a:lnTo>
                    <a:pt x="21829178" y="0"/>
                  </a:lnTo>
                  <a:lnTo>
                    <a:pt x="21829178"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86" name="TextBox 15"/>
            <p:cNvSpPr/>
            <p:nvPr/>
          </p:nvSpPr>
          <p:spPr>
            <a:xfrm>
              <a:off x="1044000" y="2272680"/>
              <a:ext cx="1637136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BY+ CRM, structurez vos relations clients</a:t>
              </a:r>
              <a:endParaRPr b="0" lang="fr-FR" sz="4200" spc="-1" strike="noStrike">
                <a:solidFill>
                  <a:srgbClr val="000000"/>
                </a:solidFill>
                <a:latin typeface="Arial"/>
              </a:endParaRPr>
            </a:p>
          </p:txBody>
        </p:sp>
      </p:grpSp>
      <p:grpSp>
        <p:nvGrpSpPr>
          <p:cNvPr id="887" name="Group 16"/>
          <p:cNvGrpSpPr/>
          <p:nvPr/>
        </p:nvGrpSpPr>
        <p:grpSpPr>
          <a:xfrm>
            <a:off x="8131320" y="3819960"/>
            <a:ext cx="9463680" cy="1712880"/>
            <a:chOff x="8131320" y="3819960"/>
            <a:chExt cx="9463680" cy="1712880"/>
          </a:xfrm>
        </p:grpSpPr>
        <p:sp>
          <p:nvSpPr>
            <p:cNvPr id="888" name="Freeform 17"/>
            <p:cNvSpPr/>
            <p:nvPr/>
          </p:nvSpPr>
          <p:spPr>
            <a:xfrm>
              <a:off x="8131320" y="3870000"/>
              <a:ext cx="9463680" cy="1662840"/>
            </a:xfrm>
            <a:custGeom>
              <a:avLst/>
              <a:gdLst>
                <a:gd name="textAreaLeft" fmla="*/ 0 w 9463680"/>
                <a:gd name="textAreaRight" fmla="*/ 9464040 w 9463680"/>
                <a:gd name="textAreaTop" fmla="*/ 0 h 1662840"/>
                <a:gd name="textAreaBottom" fmla="*/ 1663200 h 1662840"/>
              </a:gdLst>
              <a:ahLst/>
              <a:rect l="textAreaLeft" t="textAreaTop" r="textAreaRight" b="textAreaBottom"/>
              <a:pathLst>
                <a:path w="12618720" h="2217623">
                  <a:moveTo>
                    <a:pt x="0" y="0"/>
                  </a:moveTo>
                  <a:lnTo>
                    <a:pt x="12618720" y="0"/>
                  </a:lnTo>
                  <a:lnTo>
                    <a:pt x="12618720" y="2217623"/>
                  </a:lnTo>
                  <a:lnTo>
                    <a:pt x="0" y="2217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89" name="TextBox 18"/>
            <p:cNvSpPr/>
            <p:nvPr/>
          </p:nvSpPr>
          <p:spPr>
            <a:xfrm>
              <a:off x="8131320" y="3819960"/>
              <a:ext cx="9463680" cy="1712880"/>
            </a:xfrm>
            <a:prstGeom prst="rect">
              <a:avLst/>
            </a:prstGeom>
            <a:noFill/>
            <a:ln w="0">
              <a:noFill/>
            </a:ln>
          </p:spPr>
          <p:style>
            <a:lnRef idx="0"/>
            <a:fillRef idx="0"/>
            <a:effectRef idx="0"/>
            <a:fontRef idx="minor"/>
          </p:style>
          <p:txBody>
            <a:bodyPr lIns="0" rIns="0" tIns="0" bIns="0" anchor="ctr">
              <a:noAutofit/>
            </a:bodyPr>
            <a:p>
              <a:pPr algn="just" defTabSz="914400">
                <a:lnSpc>
                  <a:spcPts val="3025"/>
                </a:lnSpc>
              </a:pPr>
              <a:r>
                <a:rPr b="1" lang="en-US" sz="2100" spc="-1" strike="noStrike">
                  <a:solidFill>
                    <a:srgbClr val="000000"/>
                  </a:solidFill>
                  <a:latin typeface="Poppins Bold"/>
                  <a:ea typeface="Poppins Bold"/>
                </a:rPr>
                <a:t>BY+ CRM</a:t>
              </a:r>
              <a:r>
                <a:rPr b="0" lang="en-US" sz="2100" spc="-1" strike="noStrike">
                  <a:solidFill>
                    <a:srgbClr val="000000"/>
                  </a:solidFill>
                  <a:latin typeface="Poppins"/>
                  <a:ea typeface="Poppins"/>
                </a:rPr>
                <a:t> est la porte d'entrée commerciale de la suite BY+. Cette plateforme web et mobile centralise les contacts, les opportunités, les devis, les interactions et le suivi après-vente dans un seul espace intelligent et connecté.</a:t>
              </a:r>
              <a:endParaRPr b="0" lang="fr-FR" sz="2100" spc="-1" strike="noStrike">
                <a:solidFill>
                  <a:srgbClr val="000000"/>
                </a:solidFill>
                <a:latin typeface="Arial"/>
              </a:endParaRPr>
            </a:p>
          </p:txBody>
        </p:sp>
      </p:grpSp>
      <p:grpSp>
        <p:nvGrpSpPr>
          <p:cNvPr id="890" name="Group 19"/>
          <p:cNvGrpSpPr/>
          <p:nvPr/>
        </p:nvGrpSpPr>
        <p:grpSpPr>
          <a:xfrm>
            <a:off x="1044000" y="3859200"/>
            <a:ext cx="6322680" cy="5406480"/>
            <a:chOff x="1044000" y="3859200"/>
            <a:chExt cx="6322680" cy="5406480"/>
          </a:xfrm>
        </p:grpSpPr>
        <p:sp>
          <p:nvSpPr>
            <p:cNvPr id="891" name="Freeform 20"/>
            <p:cNvSpPr/>
            <p:nvPr/>
          </p:nvSpPr>
          <p:spPr>
            <a:xfrm>
              <a:off x="1044000" y="3859200"/>
              <a:ext cx="6322680" cy="5406480"/>
            </a:xfrm>
            <a:custGeom>
              <a:avLst/>
              <a:gdLst>
                <a:gd name="textAreaLeft" fmla="*/ 0 w 6322680"/>
                <a:gd name="textAreaRight" fmla="*/ 6323040 w 6322680"/>
                <a:gd name="textAreaTop" fmla="*/ 0 h 5406480"/>
                <a:gd name="textAreaBottom" fmla="*/ 5406840 h 5406480"/>
              </a:gdLst>
              <a:ahLst/>
              <a:rect l="textAreaLeft" t="textAreaTop" r="textAreaRight" b="textAreaBottom"/>
              <a:pathLst>
                <a:path w="8900394" h="7610784">
                  <a:moveTo>
                    <a:pt x="0" y="0"/>
                  </a:moveTo>
                  <a:lnTo>
                    <a:pt x="8900394" y="0"/>
                  </a:lnTo>
                  <a:lnTo>
                    <a:pt x="8900394" y="7610784"/>
                  </a:lnTo>
                  <a:lnTo>
                    <a:pt x="0" y="7610784"/>
                  </a:lnTo>
                  <a:lnTo>
                    <a:pt x="0" y="0"/>
                  </a:lnTo>
                  <a:close/>
                </a:path>
              </a:pathLst>
            </a:custGeom>
            <a:blipFill rotWithShape="0">
              <a:blip r:embed="rId7"/>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892" name="Group 21"/>
          <p:cNvGrpSpPr/>
          <p:nvPr/>
        </p:nvGrpSpPr>
        <p:grpSpPr>
          <a:xfrm>
            <a:off x="8131320" y="5809680"/>
            <a:ext cx="9463680" cy="3089160"/>
            <a:chOff x="8131320" y="5809680"/>
            <a:chExt cx="9463680" cy="3089160"/>
          </a:xfrm>
        </p:grpSpPr>
        <p:grpSp>
          <p:nvGrpSpPr>
            <p:cNvPr id="893" name="Group 22"/>
            <p:cNvGrpSpPr/>
            <p:nvPr/>
          </p:nvGrpSpPr>
          <p:grpSpPr>
            <a:xfrm>
              <a:off x="8131320" y="5961600"/>
              <a:ext cx="69840" cy="71280"/>
              <a:chOff x="8131320" y="5961600"/>
              <a:chExt cx="69840" cy="71280"/>
            </a:xfrm>
          </p:grpSpPr>
          <p:sp>
            <p:nvSpPr>
              <p:cNvPr id="894" name="Freeform 23"/>
              <p:cNvSpPr/>
              <p:nvPr/>
            </p:nvSpPr>
            <p:spPr>
              <a:xfrm>
                <a:off x="8131320" y="596160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375" h="146304">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95" name="TextBox 24"/>
            <p:cNvSpPr/>
            <p:nvPr/>
          </p:nvSpPr>
          <p:spPr>
            <a:xfrm>
              <a:off x="8269920" y="5809680"/>
              <a:ext cx="9135720" cy="34452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pPr>
              <a:r>
                <a:rPr b="0" lang="en-US" sz="2100" spc="-1" strike="noStrike">
                  <a:solidFill>
                    <a:srgbClr val="000000"/>
                  </a:solidFill>
                  <a:latin typeface="Poppins"/>
                  <a:ea typeface="Poppins"/>
                </a:rPr>
                <a:t>Ne perdez plus une opportunité faute de relance</a:t>
              </a:r>
              <a:endParaRPr b="0" lang="fr-FR" sz="2100" spc="-1" strike="noStrike">
                <a:solidFill>
                  <a:srgbClr val="000000"/>
                </a:solidFill>
                <a:latin typeface="Arial"/>
              </a:endParaRPr>
            </a:p>
          </p:txBody>
        </p:sp>
        <p:grpSp>
          <p:nvGrpSpPr>
            <p:cNvPr id="896" name="Group 25"/>
            <p:cNvGrpSpPr/>
            <p:nvPr/>
          </p:nvGrpSpPr>
          <p:grpSpPr>
            <a:xfrm>
              <a:off x="8131320" y="7148880"/>
              <a:ext cx="69840" cy="71280"/>
              <a:chOff x="8131320" y="7148880"/>
              <a:chExt cx="69840" cy="71280"/>
            </a:xfrm>
          </p:grpSpPr>
          <p:sp>
            <p:nvSpPr>
              <p:cNvPr id="897" name="Freeform 26"/>
              <p:cNvSpPr/>
              <p:nvPr/>
            </p:nvSpPr>
            <p:spPr>
              <a:xfrm>
                <a:off x="8131320" y="714888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375" h="146304">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898" name="TextBox 27"/>
            <p:cNvSpPr/>
            <p:nvPr/>
          </p:nvSpPr>
          <p:spPr>
            <a:xfrm>
              <a:off x="8286840" y="6789600"/>
              <a:ext cx="930816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pPr>
              <a:r>
                <a:rPr b="0" lang="en-US" sz="2100" spc="-1" strike="noStrike">
                  <a:solidFill>
                    <a:srgbClr val="000000"/>
                  </a:solidFill>
                  <a:latin typeface="Poppins"/>
                  <a:ea typeface="Poppins"/>
                </a:rPr>
                <a:t>Établissez devis et factures sans ressaisir les mêmes informations</a:t>
              </a:r>
              <a:endParaRPr b="0" lang="fr-FR" sz="2100" spc="-1" strike="noStrike">
                <a:solidFill>
                  <a:srgbClr val="000000"/>
                </a:solidFill>
                <a:latin typeface="Arial"/>
              </a:endParaRPr>
            </a:p>
          </p:txBody>
        </p:sp>
        <p:grpSp>
          <p:nvGrpSpPr>
            <p:cNvPr id="899" name="Group 28"/>
            <p:cNvGrpSpPr/>
            <p:nvPr/>
          </p:nvGrpSpPr>
          <p:grpSpPr>
            <a:xfrm>
              <a:off x="8148240" y="8532720"/>
              <a:ext cx="69840" cy="71280"/>
              <a:chOff x="8148240" y="8532720"/>
              <a:chExt cx="69840" cy="71280"/>
            </a:xfrm>
          </p:grpSpPr>
          <p:sp>
            <p:nvSpPr>
              <p:cNvPr id="900" name="Freeform 29"/>
              <p:cNvSpPr/>
              <p:nvPr/>
            </p:nvSpPr>
            <p:spPr>
              <a:xfrm>
                <a:off x="8148240" y="853272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375" h="146304">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901" name="Group 30"/>
            <p:cNvGrpSpPr/>
            <p:nvPr/>
          </p:nvGrpSpPr>
          <p:grpSpPr>
            <a:xfrm>
              <a:off x="8131320" y="7823880"/>
              <a:ext cx="69840" cy="71280"/>
              <a:chOff x="8131320" y="7823880"/>
              <a:chExt cx="69840" cy="71280"/>
            </a:xfrm>
          </p:grpSpPr>
          <p:sp>
            <p:nvSpPr>
              <p:cNvPr id="902" name="Freeform 31"/>
              <p:cNvSpPr/>
              <p:nvPr/>
            </p:nvSpPr>
            <p:spPr>
              <a:xfrm>
                <a:off x="8131320" y="782388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375" h="146304">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903" name="TextBox 32"/>
            <p:cNvSpPr/>
            <p:nvPr/>
          </p:nvSpPr>
          <p:spPr>
            <a:xfrm>
              <a:off x="8269920" y="7500240"/>
              <a:ext cx="913572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Retrouvez tout l'historique d'un client en un seul endroit</a:t>
              </a:r>
              <a:endParaRPr b="0" lang="fr-FR" sz="2100" spc="-1" strike="noStrike">
                <a:solidFill>
                  <a:srgbClr val="000000"/>
                </a:solidFill>
                <a:latin typeface="Arial"/>
              </a:endParaRPr>
            </a:p>
          </p:txBody>
        </p:sp>
        <p:sp>
          <p:nvSpPr>
            <p:cNvPr id="904" name="TextBox 33"/>
            <p:cNvSpPr/>
            <p:nvPr/>
          </p:nvSpPr>
          <p:spPr>
            <a:xfrm>
              <a:off x="8269200" y="8209440"/>
              <a:ext cx="9136440" cy="68940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Pilotez votre activité commerciale sur des chiffres, pas sur des impressions</a:t>
              </a:r>
              <a:endParaRPr b="0" lang="fr-FR" sz="2100" spc="-1" strike="noStrike">
                <a:solidFill>
                  <a:srgbClr val="000000"/>
                </a:solidFill>
                <a:latin typeface="Arial"/>
              </a:endParaRPr>
            </a:p>
          </p:txBody>
        </p:sp>
        <p:grpSp>
          <p:nvGrpSpPr>
            <p:cNvPr id="905" name="Group 34"/>
            <p:cNvGrpSpPr/>
            <p:nvPr/>
          </p:nvGrpSpPr>
          <p:grpSpPr>
            <a:xfrm>
              <a:off x="8148240" y="6470640"/>
              <a:ext cx="69840" cy="71280"/>
              <a:chOff x="8148240" y="6470640"/>
              <a:chExt cx="69840" cy="71280"/>
            </a:xfrm>
          </p:grpSpPr>
          <p:sp>
            <p:nvSpPr>
              <p:cNvPr id="906" name="Freeform 35"/>
              <p:cNvSpPr/>
              <p:nvPr/>
            </p:nvSpPr>
            <p:spPr>
              <a:xfrm>
                <a:off x="8148240" y="6470640"/>
                <a:ext cx="69840" cy="71280"/>
              </a:xfrm>
              <a:custGeom>
                <a:avLst/>
                <a:gdLst>
                  <a:gd name="textAreaLeft" fmla="*/ 0 w 69840"/>
                  <a:gd name="textAreaRight" fmla="*/ 70200 w 69840"/>
                  <a:gd name="textAreaTop" fmla="*/ 0 h 71280"/>
                  <a:gd name="textAreaBottom" fmla="*/ 71640 h 71280"/>
                </a:gdLst>
                <a:ahLst/>
                <a:rect l="textAreaLeft" t="textAreaTop" r="textAreaRight" b="textAreaBottom"/>
                <a:pathLst>
                  <a:path w="143375" h="146304">
                    <a:moveTo>
                      <a:pt x="0" y="73152"/>
                    </a:moveTo>
                    <a:cubicBezTo>
                      <a:pt x="0" y="32766"/>
                      <a:pt x="32110" y="0"/>
                      <a:pt x="71688" y="0"/>
                    </a:cubicBezTo>
                    <a:cubicBezTo>
                      <a:pt x="111265" y="0"/>
                      <a:pt x="143375" y="32766"/>
                      <a:pt x="143375" y="73152"/>
                    </a:cubicBezTo>
                    <a:cubicBezTo>
                      <a:pt x="143375" y="113538"/>
                      <a:pt x="111265" y="146304"/>
                      <a:pt x="71688" y="146304"/>
                    </a:cubicBezTo>
                    <a:cubicBezTo>
                      <a:pt x="32110" y="146304"/>
                      <a:pt x="0" y="113538"/>
                      <a:pt x="0" y="73152"/>
                    </a:cubicBezTo>
                    <a:close/>
                  </a:path>
                </a:pathLst>
              </a:custGeom>
              <a:solidFill>
                <a:srgbClr val="f07817"/>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sp>
          <p:nvSpPr>
            <p:cNvPr id="907" name="TextBox 36"/>
            <p:cNvSpPr/>
            <p:nvPr/>
          </p:nvSpPr>
          <p:spPr>
            <a:xfrm>
              <a:off x="8286120" y="6318720"/>
              <a:ext cx="913644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Suivez chaque affaire, du premier contact à la signature</a:t>
              </a:r>
              <a:endParaRPr b="0" lang="fr-FR" sz="2100" spc="-1" strike="noStrike">
                <a:solidFill>
                  <a:srgbClr val="000000"/>
                </a:solidFill>
                <a:latin typeface="Arial"/>
              </a:endParaRPr>
            </a:p>
          </p:txBody>
        </p:sp>
      </p:grpSp>
      <p:sp>
        <p:nvSpPr>
          <p:cNvPr id="908" name="Freeform 37"/>
          <p:cNvSpPr/>
          <p:nvPr/>
        </p:nvSpPr>
        <p:spPr>
          <a:xfrm>
            <a:off x="1028880" y="3906720"/>
            <a:ext cx="969840" cy="813600"/>
          </a:xfrm>
          <a:custGeom>
            <a:avLst/>
            <a:gdLst>
              <a:gd name="textAreaLeft" fmla="*/ 0 w 969840"/>
              <a:gd name="textAreaRight" fmla="*/ 970200 w 969840"/>
              <a:gd name="textAreaTop" fmla="*/ 0 h 813600"/>
              <a:gd name="textAreaBottom" fmla="*/ 813960 h 813600"/>
            </a:gdLst>
            <a:ahLst/>
            <a:rect l="textAreaLeft" t="textAreaTop" r="textAreaRight" b="textAreaBottom"/>
            <a:pathLst>
              <a:path w="970075" h="814034">
                <a:moveTo>
                  <a:pt x="0" y="0"/>
                </a:moveTo>
                <a:lnTo>
                  <a:pt x="970075" y="0"/>
                </a:lnTo>
                <a:lnTo>
                  <a:pt x="970075" y="814034"/>
                </a:lnTo>
                <a:lnTo>
                  <a:pt x="0" y="814034"/>
                </a:lnTo>
                <a:lnTo>
                  <a:pt x="0" y="0"/>
                </a:lnTo>
                <a:close/>
              </a:path>
            </a:pathLst>
          </a:custGeom>
          <a:blipFill rotWithShape="0">
            <a:blip r:embed="rId8"/>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909" name="Group 2"/>
          <p:cNvGrpSpPr/>
          <p:nvPr/>
        </p:nvGrpSpPr>
        <p:grpSpPr>
          <a:xfrm>
            <a:off x="1044000" y="331560"/>
            <a:ext cx="16551000" cy="411120"/>
            <a:chOff x="1044000" y="331560"/>
            <a:chExt cx="16551000" cy="411120"/>
          </a:xfrm>
        </p:grpSpPr>
        <p:grpSp>
          <p:nvGrpSpPr>
            <p:cNvPr id="910" name="Group 3"/>
            <p:cNvGrpSpPr/>
            <p:nvPr/>
          </p:nvGrpSpPr>
          <p:grpSpPr>
            <a:xfrm>
              <a:off x="15797880" y="331560"/>
              <a:ext cx="1797120" cy="411120"/>
              <a:chOff x="15797880" y="331560"/>
              <a:chExt cx="1797120" cy="411120"/>
            </a:xfrm>
          </p:grpSpPr>
          <p:sp>
            <p:nvSpPr>
              <p:cNvPr id="911" name="Freeform 4"/>
              <p:cNvSpPr/>
              <p:nvPr/>
            </p:nvSpPr>
            <p:spPr>
              <a:xfrm>
                <a:off x="15797880" y="331560"/>
                <a:ext cx="1797120" cy="411120"/>
              </a:xfrm>
              <a:custGeom>
                <a:avLst/>
                <a:gdLst>
                  <a:gd name="textAreaLeft" fmla="*/ 0 w 1797120"/>
                  <a:gd name="textAreaRight" fmla="*/ 1797480 w 1797120"/>
                  <a:gd name="textAreaTop" fmla="*/ 0 h 411120"/>
                  <a:gd name="textAreaBottom" fmla="*/ 411480 h 411120"/>
                </a:gdLst>
                <a:ahLst/>
                <a:rect l="textAreaLeft" t="textAreaTop" r="textAreaRight" b="textAreaBottom"/>
                <a:pathLst>
                  <a:path w="2396744" h="548640">
                    <a:moveTo>
                      <a:pt x="0" y="0"/>
                    </a:moveTo>
                    <a:lnTo>
                      <a:pt x="2396744" y="0"/>
                    </a:lnTo>
                    <a:lnTo>
                      <a:pt x="2396744" y="548640"/>
                    </a:lnTo>
                    <a:lnTo>
                      <a:pt x="0" y="548640"/>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912" name="Group 5"/>
            <p:cNvGrpSpPr/>
            <p:nvPr/>
          </p:nvGrpSpPr>
          <p:grpSpPr>
            <a:xfrm>
              <a:off x="1044000" y="331560"/>
              <a:ext cx="1977480" cy="411120"/>
              <a:chOff x="1044000" y="331560"/>
              <a:chExt cx="1977480" cy="411120"/>
            </a:xfrm>
          </p:grpSpPr>
          <p:sp>
            <p:nvSpPr>
              <p:cNvPr id="913" name="Freeform 6"/>
              <p:cNvSpPr/>
              <p:nvPr/>
            </p:nvSpPr>
            <p:spPr>
              <a:xfrm>
                <a:off x="1044000" y="331560"/>
                <a:ext cx="1977480" cy="411120"/>
              </a:xfrm>
              <a:custGeom>
                <a:avLst/>
                <a:gdLst>
                  <a:gd name="textAreaLeft" fmla="*/ 0 w 1977480"/>
                  <a:gd name="textAreaRight" fmla="*/ 1977840 w 1977480"/>
                  <a:gd name="textAreaTop" fmla="*/ 0 h 411120"/>
                  <a:gd name="textAreaBottom" fmla="*/ 411480 h 411120"/>
                </a:gdLst>
                <a:ahLst/>
                <a:rect l="textAreaLeft" t="textAreaTop" r="textAreaRight" b="textAreaBottom"/>
                <a:pathLst>
                  <a:path w="2637282" h="548640">
                    <a:moveTo>
                      <a:pt x="0" y="0"/>
                    </a:moveTo>
                    <a:lnTo>
                      <a:pt x="2637282" y="0"/>
                    </a:lnTo>
                    <a:lnTo>
                      <a:pt x="2637282" y="548640"/>
                    </a:lnTo>
                    <a:lnTo>
                      <a:pt x="0" y="548640"/>
                    </a:lnTo>
                    <a:lnTo>
                      <a:pt x="0" y="0"/>
                    </a:lnTo>
                    <a:close/>
                  </a:path>
                </a:pathLst>
              </a:custGeom>
              <a:blipFill rotWithShape="0">
                <a:blip r:embed="rId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grpSp>
        <p:nvGrpSpPr>
          <p:cNvPr id="914" name="Group 7"/>
          <p:cNvGrpSpPr/>
          <p:nvPr/>
        </p:nvGrpSpPr>
        <p:grpSpPr>
          <a:xfrm>
            <a:off x="1028880" y="992880"/>
            <a:ext cx="10393920" cy="1157040"/>
            <a:chOff x="1028880" y="992880"/>
            <a:chExt cx="10393920" cy="1157040"/>
          </a:xfrm>
        </p:grpSpPr>
        <p:sp>
          <p:nvSpPr>
            <p:cNvPr id="915" name="Freeform 8"/>
            <p:cNvSpPr/>
            <p:nvPr/>
          </p:nvSpPr>
          <p:spPr>
            <a:xfrm>
              <a:off x="1028880" y="1028880"/>
              <a:ext cx="10393920" cy="1121040"/>
            </a:xfrm>
            <a:custGeom>
              <a:avLst/>
              <a:gdLst>
                <a:gd name="textAreaLeft" fmla="*/ 0 w 10393920"/>
                <a:gd name="textAreaRight" fmla="*/ 10394280 w 10393920"/>
                <a:gd name="textAreaTop" fmla="*/ 0 h 1121040"/>
                <a:gd name="textAreaBottom" fmla="*/ 1121400 h 1121040"/>
              </a:gdLst>
              <a:ahLst/>
              <a:rect l="textAreaLeft" t="textAreaTop" r="textAreaRight" b="textAreaBottom"/>
              <a:pathLst>
                <a:path w="13859256" h="1495044">
                  <a:moveTo>
                    <a:pt x="0" y="0"/>
                  </a:moveTo>
                  <a:lnTo>
                    <a:pt x="13859256" y="0"/>
                  </a:lnTo>
                  <a:lnTo>
                    <a:pt x="13859256" y="1495044"/>
                  </a:lnTo>
                  <a:lnTo>
                    <a:pt x="0" y="1495044"/>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16" name="TextBox 9"/>
            <p:cNvSpPr/>
            <p:nvPr/>
          </p:nvSpPr>
          <p:spPr>
            <a:xfrm>
              <a:off x="1028880" y="992880"/>
              <a:ext cx="10393920" cy="1156680"/>
            </a:xfrm>
            <a:prstGeom prst="rect">
              <a:avLst/>
            </a:prstGeom>
            <a:noFill/>
            <a:ln w="0">
              <a:noFill/>
            </a:ln>
          </p:spPr>
          <p:style>
            <a:lnRef idx="0"/>
            <a:fillRef idx="0"/>
            <a:effectRef idx="0"/>
            <a:fontRef idx="minor"/>
          </p:style>
          <p:txBody>
            <a:bodyPr lIns="0" rIns="0" tIns="0" bIns="0" anchor="ctr">
              <a:noAutofit/>
            </a:bodyPr>
            <a:p>
              <a:pPr defTabSz="914400">
                <a:lnSpc>
                  <a:spcPts val="5400"/>
                </a:lnSpc>
              </a:pPr>
              <a:r>
                <a:rPr b="1" lang="en-US" sz="4500" spc="208" strike="noStrike">
                  <a:solidFill>
                    <a:srgbClr val="f07817"/>
                  </a:solidFill>
                  <a:latin typeface="Poppins Bold"/>
                  <a:ea typeface="Poppins Bold"/>
                </a:rPr>
                <a:t>POURQUOI NOUS CHOISIR ?</a:t>
              </a:r>
              <a:endParaRPr b="0" lang="fr-FR" sz="4500" spc="-1" strike="noStrike">
                <a:solidFill>
                  <a:srgbClr val="000000"/>
                </a:solidFill>
                <a:latin typeface="Arial"/>
              </a:endParaRPr>
            </a:p>
          </p:txBody>
        </p:sp>
      </p:grpSp>
      <p:grpSp>
        <p:nvGrpSpPr>
          <p:cNvPr id="917" name="Group 10"/>
          <p:cNvGrpSpPr/>
          <p:nvPr/>
        </p:nvGrpSpPr>
        <p:grpSpPr>
          <a:xfrm>
            <a:off x="17595360" y="9592560"/>
            <a:ext cx="351720" cy="538200"/>
            <a:chOff x="17595360" y="9592560"/>
            <a:chExt cx="351720" cy="538200"/>
          </a:xfrm>
        </p:grpSpPr>
        <p:sp>
          <p:nvSpPr>
            <p:cNvPr id="918" name="Freeform 11"/>
            <p:cNvSpPr/>
            <p:nvPr/>
          </p:nvSpPr>
          <p:spPr>
            <a:xfrm>
              <a:off x="17595360" y="9614160"/>
              <a:ext cx="351720" cy="516600"/>
            </a:xfrm>
            <a:custGeom>
              <a:avLst/>
              <a:gdLst>
                <a:gd name="textAreaLeft" fmla="*/ 0 w 351720"/>
                <a:gd name="textAreaRight" fmla="*/ 352080 w 351720"/>
                <a:gd name="textAreaTop" fmla="*/ 0 h 516600"/>
                <a:gd name="textAreaBottom" fmla="*/ 516960 h 516600"/>
              </a:gdLst>
              <a:ahLst/>
              <a:rect l="textAreaLeft" t="textAreaTop" r="textAreaRight" b="textAreaBottom"/>
              <a:pathLst>
                <a:path w="469392" h="689293">
                  <a:moveTo>
                    <a:pt x="0" y="0"/>
                  </a:moveTo>
                  <a:lnTo>
                    <a:pt x="469392" y="0"/>
                  </a:lnTo>
                  <a:lnTo>
                    <a:pt x="469392" y="689293"/>
                  </a:lnTo>
                  <a:lnTo>
                    <a:pt x="0" y="689293"/>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19" name="TextBox 12"/>
            <p:cNvSpPr/>
            <p:nvPr/>
          </p:nvSpPr>
          <p:spPr>
            <a:xfrm>
              <a:off x="17595360" y="9592560"/>
              <a:ext cx="351720" cy="538200"/>
            </a:xfrm>
            <a:prstGeom prst="rect">
              <a:avLst/>
            </a:prstGeom>
            <a:noFill/>
            <a:ln w="0">
              <a:noFill/>
            </a:ln>
          </p:spPr>
          <p:style>
            <a:lnRef idx="0"/>
            <a:fillRef idx="0"/>
            <a:effectRef idx="0"/>
            <a:fontRef idx="minor"/>
          </p:style>
          <p:txBody>
            <a:bodyPr lIns="0" rIns="0" tIns="0" bIns="0" anchor="ctr">
              <a:noAutofit/>
            </a:bodyPr>
            <a:p>
              <a:pPr algn="r" defTabSz="914400">
                <a:lnSpc>
                  <a:spcPts val="2511"/>
                </a:lnSpc>
                <a:tabLst>
                  <a:tab algn="l" pos="0"/>
                </a:tabLst>
              </a:pPr>
              <a:r>
                <a:rPr b="1" lang="en-US" sz="2090" spc="-1" strike="noStrike">
                  <a:solidFill>
                    <a:srgbClr val="f07817"/>
                  </a:solidFill>
                  <a:latin typeface="Poppins Bold"/>
                  <a:ea typeface="Poppins Bold"/>
                </a:rPr>
                <a:t>20</a:t>
              </a:r>
              <a:endParaRPr b="0" lang="fr-FR" sz="2090" spc="-1" strike="noStrike">
                <a:solidFill>
                  <a:srgbClr val="000000"/>
                </a:solidFill>
                <a:latin typeface="Arial"/>
              </a:endParaRPr>
            </a:p>
          </p:txBody>
        </p:sp>
      </p:grpSp>
      <p:grpSp>
        <p:nvGrpSpPr>
          <p:cNvPr id="920" name="Group 13"/>
          <p:cNvGrpSpPr/>
          <p:nvPr/>
        </p:nvGrpSpPr>
        <p:grpSpPr>
          <a:xfrm>
            <a:off x="1044000" y="2272680"/>
            <a:ext cx="16551000" cy="1072800"/>
            <a:chOff x="1044000" y="2272680"/>
            <a:chExt cx="16551000" cy="1072800"/>
          </a:xfrm>
        </p:grpSpPr>
        <p:sp>
          <p:nvSpPr>
            <p:cNvPr id="921" name="Freeform 14"/>
            <p:cNvSpPr/>
            <p:nvPr/>
          </p:nvSpPr>
          <p:spPr>
            <a:xfrm>
              <a:off x="1044000" y="2301120"/>
              <a:ext cx="16551000" cy="1044360"/>
            </a:xfrm>
            <a:custGeom>
              <a:avLst/>
              <a:gdLst>
                <a:gd name="textAreaLeft" fmla="*/ 0 w 16551000"/>
                <a:gd name="textAreaRight" fmla="*/ 16551360 w 16551000"/>
                <a:gd name="textAreaTop" fmla="*/ 0 h 1044360"/>
                <a:gd name="textAreaBottom" fmla="*/ 1044720 h 1044360"/>
              </a:gdLst>
              <a:ahLst/>
              <a:rect l="textAreaLeft" t="textAreaTop" r="textAreaRight" b="textAreaBottom"/>
              <a:pathLst>
                <a:path w="22068540" h="1392840">
                  <a:moveTo>
                    <a:pt x="0" y="0"/>
                  </a:moveTo>
                  <a:lnTo>
                    <a:pt x="22068540" y="0"/>
                  </a:lnTo>
                  <a:lnTo>
                    <a:pt x="22068540" y="1392840"/>
                  </a:lnTo>
                  <a:lnTo>
                    <a:pt x="0" y="1392840"/>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22" name="TextBox 15"/>
            <p:cNvSpPr/>
            <p:nvPr/>
          </p:nvSpPr>
          <p:spPr>
            <a:xfrm>
              <a:off x="1044000" y="2272680"/>
              <a:ext cx="16551000" cy="1072800"/>
            </a:xfrm>
            <a:prstGeom prst="rect">
              <a:avLst/>
            </a:prstGeom>
            <a:noFill/>
            <a:ln w="0">
              <a:noFill/>
            </a:ln>
          </p:spPr>
          <p:style>
            <a:lnRef idx="0"/>
            <a:fillRef idx="0"/>
            <a:effectRef idx="0"/>
            <a:fontRef idx="minor"/>
          </p:style>
          <p:txBody>
            <a:bodyPr lIns="0" rIns="0" tIns="0" bIns="0" anchor="ctr">
              <a:noAutofit/>
            </a:bodyPr>
            <a:p>
              <a:pPr defTabSz="914400">
                <a:lnSpc>
                  <a:spcPts val="5040"/>
                </a:lnSpc>
                <a:tabLst>
                  <a:tab algn="l" pos="0"/>
                </a:tabLst>
              </a:pPr>
              <a:r>
                <a:rPr b="1" lang="en-US" sz="4200" spc="-1" strike="noStrike">
                  <a:solidFill>
                    <a:srgbClr val="014276"/>
                  </a:solidFill>
                  <a:latin typeface="Poppins Bold"/>
                  <a:ea typeface="Poppins Bold"/>
                </a:rPr>
                <a:t>Deux approches, une seule ambition : votre réussite digitale</a:t>
              </a:r>
              <a:endParaRPr b="0" lang="fr-FR" sz="4200" spc="-1" strike="noStrike">
                <a:solidFill>
                  <a:srgbClr val="000000"/>
                </a:solidFill>
                <a:latin typeface="Arial"/>
              </a:endParaRPr>
            </a:p>
          </p:txBody>
        </p:sp>
      </p:grpSp>
      <p:sp>
        <p:nvSpPr>
          <p:cNvPr id="923" name="TextBox 16"/>
          <p:cNvSpPr/>
          <p:nvPr/>
        </p:nvSpPr>
        <p:spPr>
          <a:xfrm>
            <a:off x="987120" y="2984760"/>
            <a:ext cx="13986360" cy="362160"/>
          </a:xfrm>
          <a:prstGeom prst="rect">
            <a:avLst/>
          </a:prstGeom>
          <a:noFill/>
          <a:ln w="0">
            <a:noFill/>
          </a:ln>
        </p:spPr>
        <p:style>
          <a:lnRef idx="0"/>
          <a:fillRef idx="0"/>
          <a:effectRef idx="0"/>
          <a:fontRef idx="minor"/>
        </p:style>
        <p:txBody>
          <a:bodyPr lIns="0" rIns="0" tIns="0" bIns="0" anchor="t">
            <a:spAutoFit/>
          </a:bodyPr>
          <a:p>
            <a:pPr defTabSz="914400">
              <a:lnSpc>
                <a:spcPts val="2849"/>
              </a:lnSpc>
            </a:pPr>
            <a:r>
              <a:rPr b="0" lang="en-US" sz="2400" spc="-1" strike="noStrike">
                <a:solidFill>
                  <a:srgbClr val="ffffff"/>
                </a:solidFill>
                <a:latin typeface="Poppins"/>
                <a:ea typeface="Poppins"/>
              </a:rPr>
              <a:t>NetByUs est prêt à devenir votre partenaire technologique.</a:t>
            </a:r>
            <a:endParaRPr b="0" lang="fr-FR" sz="2400" spc="-1" strike="noStrike">
              <a:solidFill>
                <a:srgbClr val="000000"/>
              </a:solidFill>
              <a:latin typeface="Arial"/>
            </a:endParaRPr>
          </a:p>
        </p:txBody>
      </p:sp>
      <p:sp>
        <p:nvSpPr>
          <p:cNvPr id="924" name="TextBox 17"/>
          <p:cNvSpPr/>
          <p:nvPr/>
        </p:nvSpPr>
        <p:spPr>
          <a:xfrm>
            <a:off x="1044000" y="3849480"/>
            <a:ext cx="16551000" cy="633240"/>
          </a:xfrm>
          <a:prstGeom prst="rect">
            <a:avLst/>
          </a:prstGeom>
          <a:noFill/>
          <a:ln w="0">
            <a:noFill/>
          </a:ln>
        </p:spPr>
        <p:style>
          <a:lnRef idx="0"/>
          <a:fillRef idx="0"/>
          <a:effectRef idx="0"/>
          <a:fontRef idx="minor"/>
        </p:style>
        <p:txBody>
          <a:bodyPr lIns="0" rIns="0" tIns="0" bIns="0" anchor="t">
            <a:spAutoFit/>
          </a:bodyPr>
          <a:p>
            <a:pPr algn="just" defTabSz="914400">
              <a:lnSpc>
                <a:spcPts val="2492"/>
              </a:lnSpc>
            </a:pPr>
            <a:r>
              <a:rPr b="0" lang="en-US" sz="2100" spc="-1" strike="noStrike">
                <a:solidFill>
                  <a:srgbClr val="000000"/>
                </a:solidFill>
                <a:latin typeface="Poppins"/>
                <a:ea typeface="Poppins"/>
              </a:rPr>
              <a:t>Que votre besoin appelle une solution sur mesure ou un outil déjà éprouvé, NetByUs met à votre disposition son expertise, sa méthodologie certifiée et sa présence régionale pour garantir un projet maîtrisé, livré dans les délais et durable.</a:t>
            </a:r>
            <a:endParaRPr b="0" lang="fr-FR" sz="2100" spc="-1" strike="noStrike">
              <a:solidFill>
                <a:srgbClr val="000000"/>
              </a:solidFill>
              <a:latin typeface="Arial"/>
            </a:endParaRPr>
          </a:p>
        </p:txBody>
      </p:sp>
      <p:grpSp>
        <p:nvGrpSpPr>
          <p:cNvPr id="925" name="Group 18"/>
          <p:cNvGrpSpPr/>
          <p:nvPr/>
        </p:nvGrpSpPr>
        <p:grpSpPr>
          <a:xfrm>
            <a:off x="1022760" y="5074560"/>
            <a:ext cx="7472880" cy="4176000"/>
            <a:chOff x="1022760" y="5074560"/>
            <a:chExt cx="7472880" cy="4176000"/>
          </a:xfrm>
        </p:grpSpPr>
        <p:sp>
          <p:nvSpPr>
            <p:cNvPr id="926" name="Freeform 19"/>
            <p:cNvSpPr/>
            <p:nvPr/>
          </p:nvSpPr>
          <p:spPr>
            <a:xfrm>
              <a:off x="1022760" y="5074560"/>
              <a:ext cx="7472880" cy="4176000"/>
            </a:xfrm>
            <a:custGeom>
              <a:avLst/>
              <a:gdLst>
                <a:gd name="textAreaLeft" fmla="*/ 0 w 7472880"/>
                <a:gd name="textAreaRight" fmla="*/ 7473240 w 7472880"/>
                <a:gd name="textAreaTop" fmla="*/ 0 h 4176000"/>
                <a:gd name="textAreaBottom" fmla="*/ 4176360 h 4176000"/>
              </a:gdLst>
              <a:ahLst/>
              <a:rect l="textAreaLeft" t="textAreaTop" r="textAreaRight" b="textAreaBottom"/>
              <a:pathLst>
                <a:path w="9964406" h="5568665">
                  <a:moveTo>
                    <a:pt x="0" y="0"/>
                  </a:moveTo>
                  <a:lnTo>
                    <a:pt x="9964406" y="0"/>
                  </a:lnTo>
                  <a:lnTo>
                    <a:pt x="9964406" y="5568665"/>
                  </a:lnTo>
                  <a:lnTo>
                    <a:pt x="0" y="5568665"/>
                  </a:lnTo>
                  <a:close/>
                </a:path>
              </a:pathLst>
            </a:custGeom>
            <a:solidFill>
              <a:srgbClr val="fef6ef"/>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927" name="Group 20"/>
          <p:cNvGrpSpPr/>
          <p:nvPr/>
        </p:nvGrpSpPr>
        <p:grpSpPr>
          <a:xfrm>
            <a:off x="1208160" y="5311440"/>
            <a:ext cx="7102080" cy="950760"/>
            <a:chOff x="1208160" y="5311440"/>
            <a:chExt cx="7102080" cy="950760"/>
          </a:xfrm>
        </p:grpSpPr>
        <p:sp>
          <p:nvSpPr>
            <p:cNvPr id="928" name="Freeform 21"/>
            <p:cNvSpPr/>
            <p:nvPr/>
          </p:nvSpPr>
          <p:spPr>
            <a:xfrm>
              <a:off x="1208160" y="5361120"/>
              <a:ext cx="7102080" cy="900720"/>
            </a:xfrm>
            <a:custGeom>
              <a:avLst/>
              <a:gdLst>
                <a:gd name="textAreaLeft" fmla="*/ 0 w 7102080"/>
                <a:gd name="textAreaRight" fmla="*/ 7102440 w 7102080"/>
                <a:gd name="textAreaTop" fmla="*/ 0 h 900720"/>
                <a:gd name="textAreaBottom" fmla="*/ 901080 h 900720"/>
              </a:gdLst>
              <a:ahLst/>
              <a:rect l="textAreaLeft" t="textAreaTop" r="textAreaRight" b="textAreaBottom"/>
              <a:pathLst>
                <a:path w="9470136" h="1201623">
                  <a:moveTo>
                    <a:pt x="0" y="0"/>
                  </a:moveTo>
                  <a:lnTo>
                    <a:pt x="9470136" y="0"/>
                  </a:lnTo>
                  <a:lnTo>
                    <a:pt x="9470136" y="1201623"/>
                  </a:lnTo>
                  <a:lnTo>
                    <a:pt x="0" y="1201623"/>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29" name="TextBox 22"/>
            <p:cNvSpPr/>
            <p:nvPr/>
          </p:nvSpPr>
          <p:spPr>
            <a:xfrm>
              <a:off x="1208160" y="5311440"/>
              <a:ext cx="7102080" cy="950760"/>
            </a:xfrm>
            <a:prstGeom prst="rect">
              <a:avLst/>
            </a:prstGeom>
            <a:noFill/>
            <a:ln w="0">
              <a:noFill/>
            </a:ln>
          </p:spPr>
          <p:style>
            <a:lnRef idx="0"/>
            <a:fillRef idx="0"/>
            <a:effectRef idx="0"/>
            <a:fontRef idx="minor"/>
          </p:style>
          <p:txBody>
            <a:bodyPr lIns="0" rIns="0" tIns="0" bIns="0" anchor="ctr">
              <a:noAutofit/>
            </a:bodyPr>
            <a:p>
              <a:pPr algn="ctr" defTabSz="914400">
                <a:lnSpc>
                  <a:spcPts val="3025"/>
                </a:lnSpc>
              </a:pPr>
              <a:r>
                <a:rPr b="1" lang="en-US" sz="2100" spc="-1" strike="noStrike">
                  <a:solidFill>
                    <a:srgbClr val="000000"/>
                  </a:solidFill>
                  <a:latin typeface="Poppins Bold"/>
                  <a:ea typeface="Poppins Bold"/>
                </a:rPr>
                <a:t>Solution sur mesure </a:t>
              </a:r>
              <a:endParaRPr b="0" lang="fr-FR" sz="2100" spc="-1" strike="noStrike">
                <a:solidFill>
                  <a:srgbClr val="000000"/>
                </a:solidFill>
                <a:latin typeface="Arial"/>
              </a:endParaRPr>
            </a:p>
            <a:p>
              <a:pPr algn="ctr" defTabSz="914400">
                <a:lnSpc>
                  <a:spcPts val="3025"/>
                </a:lnSpc>
              </a:pPr>
              <a:r>
                <a:rPr b="1" lang="en-US" sz="2100" spc="-1" strike="noStrike">
                  <a:solidFill>
                    <a:srgbClr val="000000"/>
                  </a:solidFill>
                  <a:latin typeface="Poppins Bold"/>
                  <a:ea typeface="Poppins Bold"/>
                </a:rPr>
                <a:t>(Partir d'une feuille blanche)</a:t>
              </a:r>
              <a:endParaRPr b="0" lang="fr-FR" sz="2100" spc="-1" strike="noStrike">
                <a:solidFill>
                  <a:srgbClr val="000000"/>
                </a:solidFill>
                <a:latin typeface="Arial"/>
              </a:endParaRPr>
            </a:p>
          </p:txBody>
        </p:sp>
      </p:grpSp>
      <p:sp>
        <p:nvSpPr>
          <p:cNvPr id="930" name="TextBox 23"/>
          <p:cNvSpPr/>
          <p:nvPr/>
        </p:nvSpPr>
        <p:spPr>
          <a:xfrm>
            <a:off x="1215720" y="6376680"/>
            <a:ext cx="7108200" cy="934920"/>
          </a:xfrm>
          <a:prstGeom prst="rect">
            <a:avLst/>
          </a:prstGeom>
          <a:noFill/>
          <a:ln w="0">
            <a:noFill/>
          </a:ln>
        </p:spPr>
        <p:style>
          <a:lnRef idx="0"/>
          <a:fillRef idx="0"/>
          <a:effectRef idx="0"/>
          <a:fontRef idx="minor"/>
        </p:style>
        <p:txBody>
          <a:bodyPr lIns="0" rIns="0" tIns="0" bIns="0" anchor="t">
            <a:spAutoFit/>
          </a:bodyPr>
          <a:p>
            <a:pPr algn="just" defTabSz="914400">
              <a:lnSpc>
                <a:spcPts val="2455"/>
              </a:lnSpc>
              <a:tabLst>
                <a:tab algn="l" pos="0"/>
              </a:tabLst>
            </a:pPr>
            <a:r>
              <a:rPr b="0" lang="en-US" sz="1900" spc="-1" strike="noStrike">
                <a:solidFill>
                  <a:srgbClr val="000000"/>
                </a:solidFill>
                <a:latin typeface="Poppins"/>
                <a:ea typeface="Poppins"/>
              </a:rPr>
              <a:t>Nous concevons et développons votre solution de A à Z, spécifiquement pour vos processus, vos contraintes métiers et vos objectifs.</a:t>
            </a:r>
            <a:endParaRPr b="0" lang="fr-FR" sz="1900" spc="-1" strike="noStrike">
              <a:solidFill>
                <a:srgbClr val="000000"/>
              </a:solidFill>
              <a:latin typeface="Arial"/>
            </a:endParaRPr>
          </a:p>
        </p:txBody>
      </p:sp>
      <p:grpSp>
        <p:nvGrpSpPr>
          <p:cNvPr id="931" name="Group 24"/>
          <p:cNvGrpSpPr/>
          <p:nvPr/>
        </p:nvGrpSpPr>
        <p:grpSpPr>
          <a:xfrm>
            <a:off x="1407600" y="7516800"/>
            <a:ext cx="6724800" cy="1412640"/>
            <a:chOff x="1407600" y="7516800"/>
            <a:chExt cx="6724800" cy="1412640"/>
          </a:xfrm>
        </p:grpSpPr>
        <p:sp>
          <p:nvSpPr>
            <p:cNvPr id="932" name="TextBox 25"/>
            <p:cNvSpPr/>
            <p:nvPr/>
          </p:nvSpPr>
          <p:spPr>
            <a:xfrm>
              <a:off x="1597680" y="7516800"/>
              <a:ext cx="55882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Évolutivité totale selon vos besoins futurs</a:t>
              </a:r>
              <a:endParaRPr b="0" lang="fr-FR" sz="2100" spc="-1" strike="noStrike">
                <a:solidFill>
                  <a:srgbClr val="000000"/>
                </a:solidFill>
                <a:latin typeface="Arial"/>
              </a:endParaRPr>
            </a:p>
          </p:txBody>
        </p:sp>
        <p:sp>
          <p:nvSpPr>
            <p:cNvPr id="933" name="TextBox 26"/>
            <p:cNvSpPr/>
            <p:nvPr/>
          </p:nvSpPr>
          <p:spPr>
            <a:xfrm>
              <a:off x="1582560" y="8040240"/>
              <a:ext cx="6549840" cy="34380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tabLst>
                  <a:tab algn="l" pos="0"/>
                </a:tabLst>
              </a:pPr>
              <a:r>
                <a:rPr b="0" lang="en-US" sz="2100" spc="-1" strike="noStrike">
                  <a:solidFill>
                    <a:srgbClr val="000000"/>
                  </a:solidFill>
                  <a:latin typeface="Poppins"/>
                  <a:ea typeface="Poppins"/>
                </a:rPr>
                <a:t>Cadrage et analyse dédiés à votre organisation </a:t>
              </a:r>
              <a:endParaRPr b="0" lang="fr-FR" sz="2100" spc="-1" strike="noStrike">
                <a:solidFill>
                  <a:srgbClr val="000000"/>
                </a:solidFill>
                <a:latin typeface="Arial"/>
              </a:endParaRPr>
            </a:p>
          </p:txBody>
        </p:sp>
        <p:sp>
          <p:nvSpPr>
            <p:cNvPr id="934" name="TextBox 27"/>
            <p:cNvSpPr/>
            <p:nvPr/>
          </p:nvSpPr>
          <p:spPr>
            <a:xfrm>
              <a:off x="1597680" y="8585280"/>
              <a:ext cx="6534360" cy="34416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Architecture et développement 100% sur mesure </a:t>
              </a:r>
              <a:endParaRPr b="0" lang="fr-FR" sz="2100" spc="-1" strike="noStrike">
                <a:solidFill>
                  <a:srgbClr val="000000"/>
                </a:solidFill>
                <a:latin typeface="Arial"/>
              </a:endParaRPr>
            </a:p>
          </p:txBody>
        </p:sp>
        <p:grpSp>
          <p:nvGrpSpPr>
            <p:cNvPr id="935" name="Group 28"/>
            <p:cNvGrpSpPr/>
            <p:nvPr/>
          </p:nvGrpSpPr>
          <p:grpSpPr>
            <a:xfrm>
              <a:off x="1422720" y="7656840"/>
              <a:ext cx="71280" cy="71280"/>
              <a:chOff x="1422720" y="7656840"/>
              <a:chExt cx="71280" cy="71280"/>
            </a:xfrm>
          </p:grpSpPr>
          <p:sp>
            <p:nvSpPr>
              <p:cNvPr id="936" name="Freeform 29"/>
              <p:cNvSpPr/>
              <p:nvPr/>
            </p:nvSpPr>
            <p:spPr>
              <a:xfrm>
                <a:off x="1422720" y="76568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937" name="Group 30"/>
            <p:cNvGrpSpPr/>
            <p:nvPr/>
          </p:nvGrpSpPr>
          <p:grpSpPr>
            <a:xfrm>
              <a:off x="1407600" y="8178120"/>
              <a:ext cx="71280" cy="71280"/>
              <a:chOff x="1407600" y="8178120"/>
              <a:chExt cx="71280" cy="71280"/>
            </a:xfrm>
          </p:grpSpPr>
          <p:sp>
            <p:nvSpPr>
              <p:cNvPr id="938" name="Freeform 31"/>
              <p:cNvSpPr/>
              <p:nvPr/>
            </p:nvSpPr>
            <p:spPr>
              <a:xfrm>
                <a:off x="1407600" y="817812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939" name="Group 32"/>
            <p:cNvGrpSpPr/>
            <p:nvPr/>
          </p:nvGrpSpPr>
          <p:grpSpPr>
            <a:xfrm>
              <a:off x="1416240" y="8722800"/>
              <a:ext cx="62280" cy="71280"/>
              <a:chOff x="1416240" y="8722800"/>
              <a:chExt cx="62280" cy="71280"/>
            </a:xfrm>
          </p:grpSpPr>
          <p:sp>
            <p:nvSpPr>
              <p:cNvPr id="940" name="Freeform 33"/>
              <p:cNvSpPr/>
              <p:nvPr/>
            </p:nvSpPr>
            <p:spPr>
              <a:xfrm>
                <a:off x="1416240" y="8722800"/>
                <a:ext cx="62280" cy="71280"/>
              </a:xfrm>
              <a:custGeom>
                <a:avLst/>
                <a:gdLst>
                  <a:gd name="textAreaLeft" fmla="*/ 0 w 62280"/>
                  <a:gd name="textAreaRight" fmla="*/ 62640 w 62280"/>
                  <a:gd name="textAreaTop" fmla="*/ 0 h 71280"/>
                  <a:gd name="textAreaBottom" fmla="*/ 71640 h 71280"/>
                </a:gdLst>
                <a:ahLst/>
                <a:rect l="textAreaLeft" t="textAreaTop" r="textAreaRight" b="textAreaBottom"/>
                <a:pathLst>
                  <a:path w="128169" h="146304">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grpSp>
        <p:nvGrpSpPr>
          <p:cNvPr id="941" name="Group 34"/>
          <p:cNvGrpSpPr/>
          <p:nvPr/>
        </p:nvGrpSpPr>
        <p:grpSpPr>
          <a:xfrm>
            <a:off x="9959760" y="5085000"/>
            <a:ext cx="7299360" cy="4172760"/>
            <a:chOff x="9959760" y="5085000"/>
            <a:chExt cx="7299360" cy="4172760"/>
          </a:xfrm>
        </p:grpSpPr>
        <p:sp>
          <p:nvSpPr>
            <p:cNvPr id="942" name="Freeform 35"/>
            <p:cNvSpPr/>
            <p:nvPr/>
          </p:nvSpPr>
          <p:spPr>
            <a:xfrm>
              <a:off x="9959760" y="5085000"/>
              <a:ext cx="7299360" cy="4172760"/>
            </a:xfrm>
            <a:custGeom>
              <a:avLst/>
              <a:gdLst>
                <a:gd name="textAreaLeft" fmla="*/ 0 w 7299360"/>
                <a:gd name="textAreaRight" fmla="*/ 7299720 w 7299360"/>
                <a:gd name="textAreaTop" fmla="*/ 0 h 4172760"/>
                <a:gd name="textAreaBottom" fmla="*/ 4173120 h 4172760"/>
              </a:gdLst>
              <a:ahLst/>
              <a:rect l="textAreaLeft" t="textAreaTop" r="textAreaRight" b="textAreaBottom"/>
              <a:pathLst>
                <a:path w="9732931" h="5564181">
                  <a:moveTo>
                    <a:pt x="0" y="0"/>
                  </a:moveTo>
                  <a:lnTo>
                    <a:pt x="9732931" y="0"/>
                  </a:lnTo>
                  <a:lnTo>
                    <a:pt x="9732931" y="5564181"/>
                  </a:lnTo>
                  <a:lnTo>
                    <a:pt x="0" y="5564181"/>
                  </a:lnTo>
                  <a:close/>
                </a:path>
              </a:pathLst>
            </a:custGeom>
            <a:solidFill>
              <a:srgbClr val="edf5fc"/>
            </a:solid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943" name="Group 36"/>
          <p:cNvGrpSpPr/>
          <p:nvPr/>
        </p:nvGrpSpPr>
        <p:grpSpPr>
          <a:xfrm>
            <a:off x="1044000" y="5047920"/>
            <a:ext cx="7451640" cy="74160"/>
            <a:chOff x="1044000" y="5047920"/>
            <a:chExt cx="7451640" cy="74160"/>
          </a:xfrm>
        </p:grpSpPr>
        <p:sp>
          <p:nvSpPr>
            <p:cNvPr id="944" name="Freeform 37"/>
            <p:cNvSpPr/>
            <p:nvPr/>
          </p:nvSpPr>
          <p:spPr>
            <a:xfrm>
              <a:off x="1044000" y="5047920"/>
              <a:ext cx="7451640" cy="74160"/>
            </a:xfrm>
            <a:custGeom>
              <a:avLst/>
              <a:gdLst>
                <a:gd name="textAreaLeft" fmla="*/ 0 w 7451640"/>
                <a:gd name="textAreaRight" fmla="*/ 7452000 w 7451640"/>
                <a:gd name="textAreaTop" fmla="*/ 0 h 74160"/>
                <a:gd name="textAreaBottom" fmla="*/ 74520 h 74160"/>
              </a:gdLst>
              <a:ahLst/>
              <a:rect l="textAreaLeft" t="textAreaTop" r="textAreaRight" b="textAreaBottom"/>
              <a:pathLst>
                <a:path w="5279592" h="52704">
                  <a:moveTo>
                    <a:pt x="0" y="0"/>
                  </a:moveTo>
                  <a:lnTo>
                    <a:pt x="5279592" y="0"/>
                  </a:lnTo>
                  <a:lnTo>
                    <a:pt x="5279592" y="52704"/>
                  </a:lnTo>
                  <a:lnTo>
                    <a:pt x="0" y="52704"/>
                  </a:lnTo>
                  <a:close/>
                </a:path>
              </a:pathLst>
            </a:custGeom>
            <a:solidFill>
              <a:srgbClr val="f07817"/>
            </a:solidFill>
            <a:ln w="0">
              <a:noFill/>
            </a:ln>
          </p:spPr>
          <p:style>
            <a:lnRef idx="0"/>
            <a:fillRef idx="0"/>
            <a:effectRef idx="0"/>
            <a:fontRef idx="minor"/>
          </p:style>
          <p:txBody>
            <a:bodyPr lIns="90000" rIns="90000" tIns="29520" bIns="29520" anchor="t">
              <a:noAutofit/>
            </a:bodyPr>
            <a:p>
              <a:endParaRPr b="0" lang="fr-FR" sz="1800" spc="-1" strike="noStrike">
                <a:solidFill>
                  <a:srgbClr val="ffffff"/>
                </a:solidFill>
                <a:latin typeface="Arial"/>
              </a:endParaRPr>
            </a:p>
          </p:txBody>
        </p:sp>
      </p:grpSp>
      <p:grpSp>
        <p:nvGrpSpPr>
          <p:cNvPr id="945" name="Group 38"/>
          <p:cNvGrpSpPr/>
          <p:nvPr/>
        </p:nvGrpSpPr>
        <p:grpSpPr>
          <a:xfrm>
            <a:off x="10051200" y="5311440"/>
            <a:ext cx="7102080" cy="950760"/>
            <a:chOff x="10051200" y="5311440"/>
            <a:chExt cx="7102080" cy="950760"/>
          </a:xfrm>
        </p:grpSpPr>
        <p:sp>
          <p:nvSpPr>
            <p:cNvPr id="946" name="Freeform 39"/>
            <p:cNvSpPr/>
            <p:nvPr/>
          </p:nvSpPr>
          <p:spPr>
            <a:xfrm>
              <a:off x="10051200" y="5361120"/>
              <a:ext cx="7102080" cy="900720"/>
            </a:xfrm>
            <a:custGeom>
              <a:avLst/>
              <a:gdLst>
                <a:gd name="textAreaLeft" fmla="*/ 0 w 7102080"/>
                <a:gd name="textAreaRight" fmla="*/ 7102440 w 7102080"/>
                <a:gd name="textAreaTop" fmla="*/ 0 h 900720"/>
                <a:gd name="textAreaBottom" fmla="*/ 901080 h 900720"/>
              </a:gdLst>
              <a:ahLst/>
              <a:rect l="textAreaLeft" t="textAreaTop" r="textAreaRight" b="textAreaBottom"/>
              <a:pathLst>
                <a:path w="9470136" h="1201623">
                  <a:moveTo>
                    <a:pt x="0" y="0"/>
                  </a:moveTo>
                  <a:lnTo>
                    <a:pt x="9470136" y="0"/>
                  </a:lnTo>
                  <a:lnTo>
                    <a:pt x="9470136" y="1201623"/>
                  </a:lnTo>
                  <a:lnTo>
                    <a:pt x="0" y="1201623"/>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47" name="TextBox 40"/>
            <p:cNvSpPr/>
            <p:nvPr/>
          </p:nvSpPr>
          <p:spPr>
            <a:xfrm>
              <a:off x="10051200" y="5311440"/>
              <a:ext cx="7102080" cy="950760"/>
            </a:xfrm>
            <a:prstGeom prst="rect">
              <a:avLst/>
            </a:prstGeom>
            <a:noFill/>
            <a:ln w="0">
              <a:noFill/>
            </a:ln>
          </p:spPr>
          <p:style>
            <a:lnRef idx="0"/>
            <a:fillRef idx="0"/>
            <a:effectRef idx="0"/>
            <a:fontRef idx="minor"/>
          </p:style>
          <p:txBody>
            <a:bodyPr lIns="0" rIns="0" tIns="0" bIns="0" anchor="ctr">
              <a:noAutofit/>
            </a:bodyPr>
            <a:p>
              <a:pPr algn="ctr" defTabSz="914400">
                <a:lnSpc>
                  <a:spcPts val="3025"/>
                </a:lnSpc>
              </a:pPr>
              <a:r>
                <a:rPr b="1" lang="en-US" sz="2100" spc="-1" strike="noStrike">
                  <a:solidFill>
                    <a:srgbClr val="000000"/>
                  </a:solidFill>
                  <a:latin typeface="Poppins Bold"/>
                  <a:ea typeface="Poppins Bold"/>
                </a:rPr>
                <a:t>Solution prête à l'emploi </a:t>
              </a:r>
              <a:endParaRPr b="0" lang="fr-FR" sz="2100" spc="-1" strike="noStrike">
                <a:solidFill>
                  <a:srgbClr val="000000"/>
                </a:solidFill>
                <a:latin typeface="Arial"/>
              </a:endParaRPr>
            </a:p>
            <a:p>
              <a:pPr algn="ctr" defTabSz="914400">
                <a:lnSpc>
                  <a:spcPts val="3025"/>
                </a:lnSpc>
              </a:pPr>
              <a:r>
                <a:rPr b="1" lang="en-US" sz="2100" spc="-1" strike="noStrike">
                  <a:solidFill>
                    <a:srgbClr val="000000"/>
                  </a:solidFill>
                  <a:latin typeface="Poppins Bold"/>
                  <a:ea typeface="Poppins Bold"/>
                </a:rPr>
                <a:t>(Adapter et personnaliser)</a:t>
              </a:r>
              <a:endParaRPr b="0" lang="fr-FR" sz="2100" spc="-1" strike="noStrike">
                <a:solidFill>
                  <a:srgbClr val="000000"/>
                </a:solidFill>
                <a:latin typeface="Arial"/>
              </a:endParaRPr>
            </a:p>
          </p:txBody>
        </p:sp>
      </p:grpSp>
      <p:sp>
        <p:nvSpPr>
          <p:cNvPr id="948" name="TextBox 41"/>
          <p:cNvSpPr/>
          <p:nvPr/>
        </p:nvSpPr>
        <p:spPr>
          <a:xfrm>
            <a:off x="10055160" y="6376680"/>
            <a:ext cx="7108200" cy="934920"/>
          </a:xfrm>
          <a:prstGeom prst="rect">
            <a:avLst/>
          </a:prstGeom>
          <a:noFill/>
          <a:ln w="0">
            <a:noFill/>
          </a:ln>
        </p:spPr>
        <p:style>
          <a:lnRef idx="0"/>
          <a:fillRef idx="0"/>
          <a:effectRef idx="0"/>
          <a:fontRef idx="minor"/>
        </p:style>
        <p:txBody>
          <a:bodyPr lIns="0" rIns="0" tIns="0" bIns="0" anchor="t">
            <a:spAutoFit/>
          </a:bodyPr>
          <a:p>
            <a:pPr algn="just" defTabSz="914400">
              <a:lnSpc>
                <a:spcPts val="2455"/>
              </a:lnSpc>
              <a:tabLst>
                <a:tab algn="l" pos="0"/>
              </a:tabLst>
            </a:pPr>
            <a:r>
              <a:rPr b="0" lang="en-US" sz="1900" spc="-1" strike="noStrike">
                <a:solidFill>
                  <a:srgbClr val="000000"/>
                </a:solidFill>
                <a:latin typeface="Poppins"/>
                <a:ea typeface="Poppins"/>
              </a:rPr>
              <a:t>Nous nous appuyons sur notre catalogue éprouvé (BY+ SHOP, EVENT, ACCESS, ERP, CRM, ECU) pour un déploiement rapide et maîtrisé.</a:t>
            </a:r>
            <a:endParaRPr b="0" lang="fr-FR" sz="1900" spc="-1" strike="noStrike">
              <a:solidFill>
                <a:srgbClr val="000000"/>
              </a:solidFill>
              <a:latin typeface="Arial"/>
            </a:endParaRPr>
          </a:p>
        </p:txBody>
      </p:sp>
      <p:sp>
        <p:nvSpPr>
          <p:cNvPr id="949" name="TextBox 42"/>
          <p:cNvSpPr/>
          <p:nvPr/>
        </p:nvSpPr>
        <p:spPr>
          <a:xfrm>
            <a:off x="10424520" y="7421400"/>
            <a:ext cx="558828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Coût et délai optimisés</a:t>
            </a:r>
            <a:endParaRPr b="0" lang="fr-FR" sz="2100" spc="-1" strike="noStrike">
              <a:solidFill>
                <a:srgbClr val="000000"/>
              </a:solidFill>
              <a:latin typeface="Arial"/>
            </a:endParaRPr>
          </a:p>
        </p:txBody>
      </p:sp>
      <p:sp>
        <p:nvSpPr>
          <p:cNvPr id="950" name="TextBox 43"/>
          <p:cNvSpPr/>
          <p:nvPr/>
        </p:nvSpPr>
        <p:spPr>
          <a:xfrm>
            <a:off x="10409400" y="7944840"/>
            <a:ext cx="6549840" cy="344520"/>
          </a:xfrm>
          <a:prstGeom prst="rect">
            <a:avLst/>
          </a:prstGeom>
          <a:noFill/>
          <a:ln w="0">
            <a:noFill/>
          </a:ln>
        </p:spPr>
        <p:style>
          <a:lnRef idx="0"/>
          <a:fillRef idx="0"/>
          <a:effectRef idx="0"/>
          <a:fontRef idx="minor"/>
        </p:style>
        <p:txBody>
          <a:bodyPr lIns="0" rIns="0" tIns="0" bIns="0" anchor="t">
            <a:spAutoFit/>
          </a:bodyPr>
          <a:p>
            <a:pPr algn="just" defTabSz="914400">
              <a:lnSpc>
                <a:spcPts val="2710"/>
              </a:lnSpc>
              <a:tabLst>
                <a:tab algn="l" pos="0"/>
              </a:tabLst>
            </a:pPr>
            <a:r>
              <a:rPr b="0" lang="en-US" sz="2100" spc="-1" strike="noStrike">
                <a:solidFill>
                  <a:srgbClr val="000000"/>
                </a:solidFill>
                <a:latin typeface="Poppins"/>
                <a:ea typeface="Poppins"/>
              </a:rPr>
              <a:t>Mise en œuvre rapide sur une base éprouvée</a:t>
            </a:r>
            <a:endParaRPr b="0" lang="fr-FR" sz="2100" spc="-1" strike="noStrike">
              <a:solidFill>
                <a:srgbClr val="000000"/>
              </a:solidFill>
              <a:latin typeface="Arial"/>
            </a:endParaRPr>
          </a:p>
        </p:txBody>
      </p:sp>
      <p:sp>
        <p:nvSpPr>
          <p:cNvPr id="951" name="TextBox 44"/>
          <p:cNvSpPr/>
          <p:nvPr/>
        </p:nvSpPr>
        <p:spPr>
          <a:xfrm>
            <a:off x="10424520" y="8489880"/>
            <a:ext cx="6534360" cy="344880"/>
          </a:xfrm>
          <a:prstGeom prst="rect">
            <a:avLst/>
          </a:prstGeom>
          <a:noFill/>
          <a:ln w="0">
            <a:noFill/>
          </a:ln>
        </p:spPr>
        <p:style>
          <a:lnRef idx="0"/>
          <a:fillRef idx="0"/>
          <a:effectRef idx="0"/>
          <a:fontRef idx="minor"/>
        </p:style>
        <p:txBody>
          <a:bodyPr lIns="0" rIns="0" tIns="0" bIns="0" anchor="t">
            <a:spAutoFit/>
          </a:bodyPr>
          <a:p>
            <a:pPr algn="just" defTabSz="914400">
              <a:lnSpc>
                <a:spcPts val="2713"/>
              </a:lnSpc>
              <a:tabLst>
                <a:tab algn="l" pos="0"/>
              </a:tabLst>
            </a:pPr>
            <a:r>
              <a:rPr b="0" lang="en-US" sz="2100" spc="-1" strike="noStrike">
                <a:solidFill>
                  <a:srgbClr val="000000"/>
                </a:solidFill>
                <a:latin typeface="Poppins"/>
                <a:ea typeface="Poppins"/>
              </a:rPr>
              <a:t>Paramétrage et personnalisation selon vos besoins </a:t>
            </a:r>
            <a:endParaRPr b="0" lang="fr-FR" sz="2100" spc="-1" strike="noStrike">
              <a:solidFill>
                <a:srgbClr val="000000"/>
              </a:solidFill>
              <a:latin typeface="Arial"/>
            </a:endParaRPr>
          </a:p>
        </p:txBody>
      </p:sp>
      <p:grpSp>
        <p:nvGrpSpPr>
          <p:cNvPr id="952" name="Group 45"/>
          <p:cNvGrpSpPr/>
          <p:nvPr/>
        </p:nvGrpSpPr>
        <p:grpSpPr>
          <a:xfrm>
            <a:off x="10259280" y="7571160"/>
            <a:ext cx="86760" cy="1137240"/>
            <a:chOff x="10259280" y="7571160"/>
            <a:chExt cx="86760" cy="1137240"/>
          </a:xfrm>
        </p:grpSpPr>
        <p:grpSp>
          <p:nvGrpSpPr>
            <p:cNvPr id="953" name="Group 46"/>
            <p:cNvGrpSpPr/>
            <p:nvPr/>
          </p:nvGrpSpPr>
          <p:grpSpPr>
            <a:xfrm>
              <a:off x="10274760" y="7571160"/>
              <a:ext cx="71280" cy="71280"/>
              <a:chOff x="10274760" y="7571160"/>
              <a:chExt cx="71280" cy="71280"/>
            </a:xfrm>
          </p:grpSpPr>
          <p:sp>
            <p:nvSpPr>
              <p:cNvPr id="954" name="Freeform 47"/>
              <p:cNvSpPr/>
              <p:nvPr/>
            </p:nvSpPr>
            <p:spPr>
              <a:xfrm>
                <a:off x="10274760" y="757116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955" name="Group 48"/>
            <p:cNvGrpSpPr/>
            <p:nvPr/>
          </p:nvGrpSpPr>
          <p:grpSpPr>
            <a:xfrm>
              <a:off x="10259280" y="8092440"/>
              <a:ext cx="71280" cy="71280"/>
              <a:chOff x="10259280" y="8092440"/>
              <a:chExt cx="71280" cy="71280"/>
            </a:xfrm>
          </p:grpSpPr>
          <p:sp>
            <p:nvSpPr>
              <p:cNvPr id="956" name="Freeform 49"/>
              <p:cNvSpPr/>
              <p:nvPr/>
            </p:nvSpPr>
            <p:spPr>
              <a:xfrm>
                <a:off x="10259280" y="8092440"/>
                <a:ext cx="71280" cy="71280"/>
              </a:xfrm>
              <a:custGeom>
                <a:avLst/>
                <a:gdLst>
                  <a:gd name="textAreaLeft" fmla="*/ 0 w 71280"/>
                  <a:gd name="textAreaRight" fmla="*/ 71640 w 71280"/>
                  <a:gd name="textAreaTop" fmla="*/ 0 h 71280"/>
                  <a:gd name="textAreaBottom" fmla="*/ 71640 h 71280"/>
                </a:gdLst>
                <a:ahLst/>
                <a:rect l="textAreaLeft" t="textAreaTop" r="textAreaRight" b="textAreaBottom"/>
                <a:pathLst>
                  <a:path w="146304" h="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nvGrpSpPr>
            <p:cNvPr id="957" name="Group 50"/>
            <p:cNvGrpSpPr/>
            <p:nvPr/>
          </p:nvGrpSpPr>
          <p:grpSpPr>
            <a:xfrm>
              <a:off x="10268280" y="8637120"/>
              <a:ext cx="62280" cy="71280"/>
              <a:chOff x="10268280" y="8637120"/>
              <a:chExt cx="62280" cy="71280"/>
            </a:xfrm>
          </p:grpSpPr>
          <p:sp>
            <p:nvSpPr>
              <p:cNvPr id="958" name="Freeform 51"/>
              <p:cNvSpPr/>
              <p:nvPr/>
            </p:nvSpPr>
            <p:spPr>
              <a:xfrm>
                <a:off x="10268280" y="8637120"/>
                <a:ext cx="62280" cy="71280"/>
              </a:xfrm>
              <a:custGeom>
                <a:avLst/>
                <a:gdLst>
                  <a:gd name="textAreaLeft" fmla="*/ 0 w 62280"/>
                  <a:gd name="textAreaRight" fmla="*/ 62640 w 62280"/>
                  <a:gd name="textAreaTop" fmla="*/ 0 h 71280"/>
                  <a:gd name="textAreaBottom" fmla="*/ 71640 h 71280"/>
                </a:gdLst>
                <a:ahLst/>
                <a:rect l="textAreaLeft" t="textAreaTop" r="textAreaRight" b="textAreaBottom"/>
                <a:pathLst>
                  <a:path w="128169" h="146304">
                    <a:moveTo>
                      <a:pt x="0" y="73152"/>
                    </a:moveTo>
                    <a:cubicBezTo>
                      <a:pt x="0" y="32766"/>
                      <a:pt x="28705" y="0"/>
                      <a:pt x="64085" y="0"/>
                    </a:cubicBezTo>
                    <a:cubicBezTo>
                      <a:pt x="99465" y="0"/>
                      <a:pt x="128169" y="32766"/>
                      <a:pt x="128169" y="73152"/>
                    </a:cubicBezTo>
                    <a:cubicBezTo>
                      <a:pt x="128169" y="113538"/>
                      <a:pt x="99465" y="146304"/>
                      <a:pt x="64085" y="146304"/>
                    </a:cubicBezTo>
                    <a:cubicBezTo>
                      <a:pt x="28705" y="146304"/>
                      <a:pt x="0" y="113538"/>
                      <a:pt x="0" y="73152"/>
                    </a:cubicBezTo>
                    <a:close/>
                  </a:path>
                </a:pathLst>
              </a:custGeom>
              <a:solidFill>
                <a:srgbClr val="0072ce"/>
              </a:solidFill>
              <a:ln w="0">
                <a:noFill/>
              </a:ln>
            </p:spPr>
            <p:style>
              <a:lnRef idx="0"/>
              <a:fillRef idx="0"/>
              <a:effectRef idx="0"/>
              <a:fontRef idx="minor"/>
            </p:style>
            <p:txBody>
              <a:bodyPr lIns="90000" rIns="90000" tIns="26640" bIns="26640" anchor="t">
                <a:noAutofit/>
              </a:bodyPr>
              <a:p>
                <a:endParaRPr b="0" lang="fr-FR" sz="1800" spc="-1" strike="noStrike">
                  <a:solidFill>
                    <a:srgbClr val="ffffff"/>
                  </a:solidFill>
                  <a:latin typeface="Arial"/>
                </a:endParaRPr>
              </a:p>
            </p:txBody>
          </p:sp>
        </p:grpSp>
      </p:grpSp>
      <p:grpSp>
        <p:nvGrpSpPr>
          <p:cNvPr id="959" name="Group 52"/>
          <p:cNvGrpSpPr/>
          <p:nvPr/>
        </p:nvGrpSpPr>
        <p:grpSpPr>
          <a:xfrm>
            <a:off x="9959760" y="5049000"/>
            <a:ext cx="7299360" cy="73080"/>
            <a:chOff x="9959760" y="5049000"/>
            <a:chExt cx="7299360" cy="73080"/>
          </a:xfrm>
        </p:grpSpPr>
        <p:sp>
          <p:nvSpPr>
            <p:cNvPr id="960" name="Freeform 53"/>
            <p:cNvSpPr/>
            <p:nvPr/>
          </p:nvSpPr>
          <p:spPr>
            <a:xfrm>
              <a:off x="9959760" y="5049000"/>
              <a:ext cx="7299360" cy="73080"/>
            </a:xfrm>
            <a:custGeom>
              <a:avLst/>
              <a:gdLst>
                <a:gd name="textAreaLeft" fmla="*/ 0 w 7299360"/>
                <a:gd name="textAreaRight" fmla="*/ 7299720 w 7299360"/>
                <a:gd name="textAreaTop" fmla="*/ 0 h 73080"/>
                <a:gd name="textAreaBottom" fmla="*/ 73440 h 73080"/>
              </a:gdLst>
              <a:ahLst/>
              <a:rect l="textAreaLeft" t="textAreaTop" r="textAreaRight" b="textAreaBottom"/>
              <a:pathLst>
                <a:path w="5248656" h="52704">
                  <a:moveTo>
                    <a:pt x="0" y="0"/>
                  </a:moveTo>
                  <a:lnTo>
                    <a:pt x="5248656" y="0"/>
                  </a:lnTo>
                  <a:lnTo>
                    <a:pt x="5248656" y="52704"/>
                  </a:lnTo>
                  <a:lnTo>
                    <a:pt x="0" y="52704"/>
                  </a:lnTo>
                  <a:close/>
                </a:path>
              </a:pathLst>
            </a:custGeom>
            <a:solidFill>
              <a:srgbClr val="0072ce"/>
            </a:solidFill>
            <a:ln w="0">
              <a:noFill/>
            </a:ln>
          </p:spPr>
          <p:style>
            <a:lnRef idx="0"/>
            <a:fillRef idx="0"/>
            <a:effectRef idx="0"/>
            <a:fontRef idx="minor"/>
          </p:style>
          <p:txBody>
            <a:bodyPr lIns="90000" rIns="90000" tIns="28440" bIns="28440" anchor="t">
              <a:noAutofit/>
            </a:bodyPr>
            <a:p>
              <a:endParaRPr b="0" lang="fr-FR" sz="1800" spc="-1" strike="noStrike">
                <a:solidFill>
                  <a:srgbClr val="ffffff"/>
                </a:solidFill>
                <a:latin typeface="Arial"/>
              </a:endParaRPr>
            </a:p>
          </p:txBody>
        </p:sp>
      </p:gr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961" name="Group 2"/>
          <p:cNvGrpSpPr/>
          <p:nvPr/>
        </p:nvGrpSpPr>
        <p:grpSpPr>
          <a:xfrm>
            <a:off x="-1485360" y="-833040"/>
            <a:ext cx="20827080" cy="11712600"/>
            <a:chOff x="-1485360" y="-833040"/>
            <a:chExt cx="20827080" cy="11712600"/>
          </a:xfrm>
        </p:grpSpPr>
        <p:sp>
          <p:nvSpPr>
            <p:cNvPr id="962" name="Freeform 3"/>
            <p:cNvSpPr/>
            <p:nvPr/>
          </p:nvSpPr>
          <p:spPr>
            <a:xfrm>
              <a:off x="-1485360" y="-833040"/>
              <a:ext cx="20827080" cy="11712600"/>
            </a:xfrm>
            <a:custGeom>
              <a:avLst/>
              <a:gdLst>
                <a:gd name="textAreaLeft" fmla="*/ 0 w 20827080"/>
                <a:gd name="textAreaRight" fmla="*/ 20827440 w 20827080"/>
                <a:gd name="textAreaTop" fmla="*/ 0 h 11712600"/>
                <a:gd name="textAreaBottom" fmla="*/ 11712960 h 11712600"/>
              </a:gdLst>
              <a:ahLst/>
              <a:rect l="textAreaLeft" t="textAreaTop" r="textAreaRight" b="textAreaBottom"/>
              <a:pathLst>
                <a:path w="21180282" h="11911348">
                  <a:moveTo>
                    <a:pt x="0" y="0"/>
                  </a:moveTo>
                  <a:lnTo>
                    <a:pt x="21180282" y="0"/>
                  </a:lnTo>
                  <a:lnTo>
                    <a:pt x="21180282" y="11911348"/>
                  </a:lnTo>
                  <a:lnTo>
                    <a:pt x="0" y="11911348"/>
                  </a:lnTo>
                  <a:lnTo>
                    <a:pt x="0" y="0"/>
                  </a:lnTo>
                  <a:close/>
                </a:path>
              </a:pathLst>
            </a:custGeom>
            <a:blipFill rotWithShape="0">
              <a:blip r:embed="rId1"/>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sp>
        <p:nvSpPr>
          <p:cNvPr id="963" name="TextBox 4"/>
          <p:cNvSpPr/>
          <p:nvPr/>
        </p:nvSpPr>
        <p:spPr>
          <a:xfrm>
            <a:off x="987120" y="2984760"/>
            <a:ext cx="13986360" cy="362160"/>
          </a:xfrm>
          <a:prstGeom prst="rect">
            <a:avLst/>
          </a:prstGeom>
          <a:noFill/>
          <a:ln w="0">
            <a:noFill/>
          </a:ln>
        </p:spPr>
        <p:style>
          <a:lnRef idx="0"/>
          <a:fillRef idx="0"/>
          <a:effectRef idx="0"/>
          <a:fontRef idx="minor"/>
        </p:style>
        <p:txBody>
          <a:bodyPr lIns="0" rIns="0" tIns="0" bIns="0" anchor="t">
            <a:spAutoFit/>
          </a:bodyPr>
          <a:p>
            <a:pPr defTabSz="914400">
              <a:lnSpc>
                <a:spcPts val="2849"/>
              </a:lnSpc>
            </a:pPr>
            <a:r>
              <a:rPr b="0" lang="en-US" sz="2400" spc="-1" strike="noStrike">
                <a:solidFill>
                  <a:srgbClr val="ffffff"/>
                </a:solidFill>
                <a:latin typeface="Poppins"/>
                <a:ea typeface="Poppins"/>
              </a:rPr>
              <a:t>NetByUs est prêt à devenir votre partenaire technologique.</a:t>
            </a:r>
            <a:endParaRPr b="0" lang="fr-FR" sz="2400" spc="-1" strike="noStrike">
              <a:solidFill>
                <a:srgbClr val="000000"/>
              </a:solidFill>
              <a:latin typeface="Arial"/>
            </a:endParaRPr>
          </a:p>
        </p:txBody>
      </p:sp>
      <p:grpSp>
        <p:nvGrpSpPr>
          <p:cNvPr id="964" name="Group 5"/>
          <p:cNvGrpSpPr/>
          <p:nvPr/>
        </p:nvGrpSpPr>
        <p:grpSpPr>
          <a:xfrm>
            <a:off x="2203200" y="4492080"/>
            <a:ext cx="5099760" cy="560160"/>
            <a:chOff x="2203200" y="4492080"/>
            <a:chExt cx="5099760" cy="560160"/>
          </a:xfrm>
        </p:grpSpPr>
        <p:sp>
          <p:nvSpPr>
            <p:cNvPr id="965" name="Freeform 6"/>
            <p:cNvSpPr/>
            <p:nvPr/>
          </p:nvSpPr>
          <p:spPr>
            <a:xfrm>
              <a:off x="2203200" y="4506480"/>
              <a:ext cx="5099760" cy="545760"/>
            </a:xfrm>
            <a:custGeom>
              <a:avLst/>
              <a:gdLst>
                <a:gd name="textAreaLeft" fmla="*/ 0 w 5099760"/>
                <a:gd name="textAreaRight" fmla="*/ 5100120 w 5099760"/>
                <a:gd name="textAreaTop" fmla="*/ 0 h 545760"/>
                <a:gd name="textAreaBottom" fmla="*/ 546120 h 545760"/>
              </a:gdLst>
              <a:ahLst/>
              <a:rect l="textAreaLeft" t="textAreaTop" r="textAreaRight" b="textAreaBottom"/>
              <a:pathLst>
                <a:path w="6800000" h="728375">
                  <a:moveTo>
                    <a:pt x="0" y="0"/>
                  </a:moveTo>
                  <a:lnTo>
                    <a:pt x="6800000" y="0"/>
                  </a:lnTo>
                  <a:lnTo>
                    <a:pt x="6800000" y="728375"/>
                  </a:lnTo>
                  <a:lnTo>
                    <a:pt x="0" y="728375"/>
                  </a:lnTo>
                  <a:close/>
                </a:path>
              </a:pathLst>
            </a:custGeom>
            <a:blipFill rotWithShape="0">
              <a:blip r:embed="rId2">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66" name="TextBox 7"/>
            <p:cNvSpPr/>
            <p:nvPr/>
          </p:nvSpPr>
          <p:spPr>
            <a:xfrm>
              <a:off x="2203200" y="4492080"/>
              <a:ext cx="5099760" cy="560160"/>
            </a:xfrm>
            <a:prstGeom prst="rect">
              <a:avLst/>
            </a:prstGeom>
            <a:noFill/>
            <a:ln w="0">
              <a:noFill/>
            </a:ln>
          </p:spPr>
          <p:style>
            <a:lnRef idx="0"/>
            <a:fillRef idx="0"/>
            <a:effectRef idx="0"/>
            <a:fontRef idx="minor"/>
          </p:style>
          <p:txBody>
            <a:bodyPr lIns="0" rIns="0" tIns="0" bIns="0" anchor="ctr">
              <a:noAutofit/>
            </a:bodyPr>
            <a:p>
              <a:pPr defTabSz="914400">
                <a:lnSpc>
                  <a:spcPts val="2639"/>
                </a:lnSpc>
              </a:pPr>
              <a:r>
                <a:rPr b="1" lang="en-US" sz="2200" spc="106" strike="noStrike">
                  <a:solidFill>
                    <a:srgbClr val="ffffff"/>
                  </a:solidFill>
                  <a:latin typeface="Poppins Bold"/>
                  <a:ea typeface="Poppins Bold"/>
                </a:rPr>
                <a:t>SITE WEB</a:t>
              </a:r>
              <a:endParaRPr b="0" lang="fr-FR" sz="2200" spc="-1" strike="noStrike">
                <a:solidFill>
                  <a:srgbClr val="000000"/>
                </a:solidFill>
                <a:latin typeface="Arial"/>
              </a:endParaRPr>
            </a:p>
          </p:txBody>
        </p:sp>
      </p:grpSp>
      <p:grpSp>
        <p:nvGrpSpPr>
          <p:cNvPr id="967" name="Group 8"/>
          <p:cNvGrpSpPr/>
          <p:nvPr/>
        </p:nvGrpSpPr>
        <p:grpSpPr>
          <a:xfrm>
            <a:off x="2203200" y="4965120"/>
            <a:ext cx="5099760" cy="651240"/>
            <a:chOff x="2203200" y="4965120"/>
            <a:chExt cx="5099760" cy="651240"/>
          </a:xfrm>
        </p:grpSpPr>
        <p:sp>
          <p:nvSpPr>
            <p:cNvPr id="968" name="Freeform 9"/>
            <p:cNvSpPr/>
            <p:nvPr/>
          </p:nvSpPr>
          <p:spPr>
            <a:xfrm>
              <a:off x="2203200" y="4986360"/>
              <a:ext cx="5099760" cy="629640"/>
            </a:xfrm>
            <a:custGeom>
              <a:avLst/>
              <a:gdLst>
                <a:gd name="textAreaLeft" fmla="*/ 0 w 5099760"/>
                <a:gd name="textAreaRight" fmla="*/ 5100120 w 5099760"/>
                <a:gd name="textAreaTop" fmla="*/ 0 h 629640"/>
                <a:gd name="textAreaBottom" fmla="*/ 630000 h 629640"/>
              </a:gdLst>
              <a:ahLst/>
              <a:rect l="textAreaLeft" t="textAreaTop" r="textAreaRight" b="textAreaBottom"/>
              <a:pathLst>
                <a:path w="6800000" h="839997">
                  <a:moveTo>
                    <a:pt x="0" y="0"/>
                  </a:moveTo>
                  <a:lnTo>
                    <a:pt x="6800000" y="0"/>
                  </a:lnTo>
                  <a:lnTo>
                    <a:pt x="6800000" y="839997"/>
                  </a:lnTo>
                  <a:lnTo>
                    <a:pt x="0" y="839997"/>
                  </a:lnTo>
                  <a:close/>
                </a:path>
              </a:pathLst>
            </a:custGeom>
            <a:blipFill rotWithShape="0">
              <a:blip r:embed="rId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69" name="TextBox 10"/>
            <p:cNvSpPr/>
            <p:nvPr/>
          </p:nvSpPr>
          <p:spPr>
            <a:xfrm>
              <a:off x="2203200" y="4965120"/>
              <a:ext cx="5099760" cy="651240"/>
            </a:xfrm>
            <a:prstGeom prst="rect">
              <a:avLst/>
            </a:prstGeom>
            <a:noFill/>
            <a:ln w="0">
              <a:noFill/>
            </a:ln>
          </p:spPr>
          <p:style>
            <a:lnRef idx="0"/>
            <a:fillRef idx="0"/>
            <a:effectRef idx="0"/>
            <a:fontRef idx="minor"/>
          </p:style>
          <p:txBody>
            <a:bodyPr lIns="0" rIns="0" tIns="0" bIns="0" anchor="ctr">
              <a:noAutofit/>
            </a:bodyPr>
            <a:p>
              <a:pPr defTabSz="914400">
                <a:lnSpc>
                  <a:spcPts val="2401"/>
                </a:lnSpc>
              </a:pPr>
              <a:r>
                <a:rPr b="1" lang="en-US" sz="2000" spc="-1" strike="noStrike">
                  <a:solidFill>
                    <a:srgbClr val="f07817"/>
                  </a:solidFill>
                  <a:latin typeface="Poppins Bold"/>
                  <a:ea typeface="Poppins Bold"/>
                </a:rPr>
                <a:t>netbyus.com</a:t>
              </a:r>
              <a:endParaRPr b="0" lang="fr-FR" sz="2000" spc="-1" strike="noStrike">
                <a:solidFill>
                  <a:srgbClr val="000000"/>
                </a:solidFill>
                <a:latin typeface="Arial"/>
              </a:endParaRPr>
            </a:p>
          </p:txBody>
        </p:sp>
      </p:grpSp>
      <p:grpSp>
        <p:nvGrpSpPr>
          <p:cNvPr id="970" name="Group 11"/>
          <p:cNvGrpSpPr/>
          <p:nvPr/>
        </p:nvGrpSpPr>
        <p:grpSpPr>
          <a:xfrm>
            <a:off x="2203200" y="5812200"/>
            <a:ext cx="5099760" cy="560160"/>
            <a:chOff x="2203200" y="5812200"/>
            <a:chExt cx="5099760" cy="560160"/>
          </a:xfrm>
        </p:grpSpPr>
        <p:sp>
          <p:nvSpPr>
            <p:cNvPr id="971" name="Freeform 12"/>
            <p:cNvSpPr/>
            <p:nvPr/>
          </p:nvSpPr>
          <p:spPr>
            <a:xfrm>
              <a:off x="2203200" y="5826600"/>
              <a:ext cx="5099760" cy="545760"/>
            </a:xfrm>
            <a:custGeom>
              <a:avLst/>
              <a:gdLst>
                <a:gd name="textAreaLeft" fmla="*/ 0 w 5099760"/>
                <a:gd name="textAreaRight" fmla="*/ 5100120 w 5099760"/>
                <a:gd name="textAreaTop" fmla="*/ 0 h 545760"/>
                <a:gd name="textAreaBottom" fmla="*/ 546120 h 545760"/>
              </a:gdLst>
              <a:ahLst/>
              <a:rect l="textAreaLeft" t="textAreaTop" r="textAreaRight" b="textAreaBottom"/>
              <a:pathLst>
                <a:path w="6800000" h="728375">
                  <a:moveTo>
                    <a:pt x="0" y="0"/>
                  </a:moveTo>
                  <a:lnTo>
                    <a:pt x="6800000" y="0"/>
                  </a:lnTo>
                  <a:lnTo>
                    <a:pt x="6800000" y="728375"/>
                  </a:lnTo>
                  <a:lnTo>
                    <a:pt x="0" y="728375"/>
                  </a:lnTo>
                  <a:close/>
                </a:path>
              </a:pathLst>
            </a:custGeom>
            <a:blipFill rotWithShape="0">
              <a:blip r:embed="rId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72" name="TextBox 13"/>
            <p:cNvSpPr/>
            <p:nvPr/>
          </p:nvSpPr>
          <p:spPr>
            <a:xfrm>
              <a:off x="2203200" y="5812200"/>
              <a:ext cx="5099760" cy="560160"/>
            </a:xfrm>
            <a:prstGeom prst="rect">
              <a:avLst/>
            </a:prstGeom>
            <a:noFill/>
            <a:ln w="0">
              <a:noFill/>
            </a:ln>
          </p:spPr>
          <p:style>
            <a:lnRef idx="0"/>
            <a:fillRef idx="0"/>
            <a:effectRef idx="0"/>
            <a:fontRef idx="minor"/>
          </p:style>
          <p:txBody>
            <a:bodyPr lIns="0" rIns="0" tIns="0" bIns="0" anchor="ctr">
              <a:noAutofit/>
            </a:bodyPr>
            <a:p>
              <a:pPr defTabSz="914400">
                <a:lnSpc>
                  <a:spcPts val="2639"/>
                </a:lnSpc>
                <a:tabLst>
                  <a:tab algn="l" pos="0"/>
                </a:tabLst>
              </a:pPr>
              <a:r>
                <a:rPr b="1" lang="en-US" sz="2200" spc="106" strike="noStrike">
                  <a:solidFill>
                    <a:srgbClr val="ffffff"/>
                  </a:solidFill>
                  <a:latin typeface="Poppins Bold"/>
                  <a:ea typeface="Poppins Bold"/>
                </a:rPr>
                <a:t>EMAIL</a:t>
              </a:r>
              <a:endParaRPr b="0" lang="fr-FR" sz="2200" spc="-1" strike="noStrike">
                <a:solidFill>
                  <a:srgbClr val="000000"/>
                </a:solidFill>
                <a:latin typeface="Arial"/>
              </a:endParaRPr>
            </a:p>
          </p:txBody>
        </p:sp>
      </p:grpSp>
      <p:grpSp>
        <p:nvGrpSpPr>
          <p:cNvPr id="973" name="Group 14"/>
          <p:cNvGrpSpPr/>
          <p:nvPr/>
        </p:nvGrpSpPr>
        <p:grpSpPr>
          <a:xfrm>
            <a:off x="2203200" y="6284880"/>
            <a:ext cx="5099760" cy="651240"/>
            <a:chOff x="2203200" y="6284880"/>
            <a:chExt cx="5099760" cy="651240"/>
          </a:xfrm>
        </p:grpSpPr>
        <p:sp>
          <p:nvSpPr>
            <p:cNvPr id="974" name="Freeform 15"/>
            <p:cNvSpPr/>
            <p:nvPr/>
          </p:nvSpPr>
          <p:spPr>
            <a:xfrm>
              <a:off x="2203200" y="6306480"/>
              <a:ext cx="5099760" cy="629640"/>
            </a:xfrm>
            <a:custGeom>
              <a:avLst/>
              <a:gdLst>
                <a:gd name="textAreaLeft" fmla="*/ 0 w 5099760"/>
                <a:gd name="textAreaRight" fmla="*/ 5100120 w 5099760"/>
                <a:gd name="textAreaTop" fmla="*/ 0 h 629640"/>
                <a:gd name="textAreaBottom" fmla="*/ 630000 h 629640"/>
              </a:gdLst>
              <a:ahLst/>
              <a:rect l="textAreaLeft" t="textAreaTop" r="textAreaRight" b="textAreaBottom"/>
              <a:pathLst>
                <a:path w="6800000" h="839997">
                  <a:moveTo>
                    <a:pt x="0" y="0"/>
                  </a:moveTo>
                  <a:lnTo>
                    <a:pt x="6800000" y="0"/>
                  </a:lnTo>
                  <a:lnTo>
                    <a:pt x="6800000" y="839997"/>
                  </a:lnTo>
                  <a:lnTo>
                    <a:pt x="0" y="839997"/>
                  </a:lnTo>
                  <a:close/>
                </a:path>
              </a:pathLst>
            </a:custGeom>
            <a:blipFill rotWithShape="0">
              <a:blip r:embed="rId5">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75" name="TextBox 16"/>
            <p:cNvSpPr/>
            <p:nvPr/>
          </p:nvSpPr>
          <p:spPr>
            <a:xfrm>
              <a:off x="2203200" y="6284880"/>
              <a:ext cx="5099760" cy="651240"/>
            </a:xfrm>
            <a:prstGeom prst="rect">
              <a:avLst/>
            </a:prstGeom>
            <a:noFill/>
            <a:ln w="0">
              <a:noFill/>
            </a:ln>
          </p:spPr>
          <p:style>
            <a:lnRef idx="0"/>
            <a:fillRef idx="0"/>
            <a:effectRef idx="0"/>
            <a:fontRef idx="minor"/>
          </p:style>
          <p:txBody>
            <a:bodyPr lIns="0" rIns="0" tIns="0" bIns="0" anchor="ctr">
              <a:noAutofit/>
            </a:bodyPr>
            <a:p>
              <a:pPr defTabSz="914400">
                <a:lnSpc>
                  <a:spcPts val="2401"/>
                </a:lnSpc>
                <a:tabLst>
                  <a:tab algn="l" pos="0"/>
                </a:tabLst>
              </a:pPr>
              <a:r>
                <a:rPr b="1" lang="en-US" sz="2000" spc="-1" strike="noStrike">
                  <a:solidFill>
                    <a:srgbClr val="f07817"/>
                  </a:solidFill>
                  <a:latin typeface="Poppins Bold"/>
                  <a:ea typeface="Poppins Bold"/>
                </a:rPr>
                <a:t>contact@netbyus.com</a:t>
              </a:r>
              <a:endParaRPr b="0" lang="fr-FR" sz="2000" spc="-1" strike="noStrike">
                <a:solidFill>
                  <a:srgbClr val="000000"/>
                </a:solidFill>
                <a:latin typeface="Arial"/>
              </a:endParaRPr>
            </a:p>
          </p:txBody>
        </p:sp>
      </p:grpSp>
      <p:grpSp>
        <p:nvGrpSpPr>
          <p:cNvPr id="976" name="Group 17"/>
          <p:cNvGrpSpPr/>
          <p:nvPr/>
        </p:nvGrpSpPr>
        <p:grpSpPr>
          <a:xfrm>
            <a:off x="2203200" y="7131960"/>
            <a:ext cx="5099760" cy="560160"/>
            <a:chOff x="2203200" y="7131960"/>
            <a:chExt cx="5099760" cy="560160"/>
          </a:xfrm>
        </p:grpSpPr>
        <p:sp>
          <p:nvSpPr>
            <p:cNvPr id="977" name="Freeform 18"/>
            <p:cNvSpPr/>
            <p:nvPr/>
          </p:nvSpPr>
          <p:spPr>
            <a:xfrm>
              <a:off x="2203200" y="7146360"/>
              <a:ext cx="5099760" cy="545760"/>
            </a:xfrm>
            <a:custGeom>
              <a:avLst/>
              <a:gdLst>
                <a:gd name="textAreaLeft" fmla="*/ 0 w 5099760"/>
                <a:gd name="textAreaRight" fmla="*/ 5100120 w 5099760"/>
                <a:gd name="textAreaTop" fmla="*/ 0 h 545760"/>
                <a:gd name="textAreaBottom" fmla="*/ 546120 h 545760"/>
              </a:gdLst>
              <a:ahLst/>
              <a:rect l="textAreaLeft" t="textAreaTop" r="textAreaRight" b="textAreaBottom"/>
              <a:pathLst>
                <a:path w="6800000" h="728375">
                  <a:moveTo>
                    <a:pt x="0" y="0"/>
                  </a:moveTo>
                  <a:lnTo>
                    <a:pt x="6800000" y="0"/>
                  </a:lnTo>
                  <a:lnTo>
                    <a:pt x="6800000" y="728375"/>
                  </a:lnTo>
                  <a:lnTo>
                    <a:pt x="0" y="728375"/>
                  </a:lnTo>
                  <a:close/>
                </a:path>
              </a:pathLst>
            </a:custGeom>
            <a:blipFill rotWithShape="0">
              <a:blip r:embed="rId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78" name="TextBox 19"/>
            <p:cNvSpPr/>
            <p:nvPr/>
          </p:nvSpPr>
          <p:spPr>
            <a:xfrm>
              <a:off x="2203200" y="7131960"/>
              <a:ext cx="5099760" cy="560160"/>
            </a:xfrm>
            <a:prstGeom prst="rect">
              <a:avLst/>
            </a:prstGeom>
            <a:noFill/>
            <a:ln w="0">
              <a:noFill/>
            </a:ln>
          </p:spPr>
          <p:style>
            <a:lnRef idx="0"/>
            <a:fillRef idx="0"/>
            <a:effectRef idx="0"/>
            <a:fontRef idx="minor"/>
          </p:style>
          <p:txBody>
            <a:bodyPr lIns="0" rIns="0" tIns="0" bIns="0" anchor="ctr">
              <a:noAutofit/>
            </a:bodyPr>
            <a:p>
              <a:pPr defTabSz="914400">
                <a:lnSpc>
                  <a:spcPts val="2639"/>
                </a:lnSpc>
                <a:tabLst>
                  <a:tab algn="l" pos="0"/>
                </a:tabLst>
              </a:pPr>
              <a:r>
                <a:rPr b="1" lang="en-US" sz="2200" spc="106" strike="noStrike">
                  <a:solidFill>
                    <a:srgbClr val="ffffff"/>
                  </a:solidFill>
                  <a:latin typeface="Poppins Bold"/>
                  <a:ea typeface="Poppins Bold"/>
                </a:rPr>
                <a:t>TÉLÉPHONE</a:t>
              </a:r>
              <a:endParaRPr b="0" lang="fr-FR" sz="2200" spc="-1" strike="noStrike">
                <a:solidFill>
                  <a:srgbClr val="000000"/>
                </a:solidFill>
                <a:latin typeface="Arial"/>
              </a:endParaRPr>
            </a:p>
          </p:txBody>
        </p:sp>
      </p:grpSp>
      <p:grpSp>
        <p:nvGrpSpPr>
          <p:cNvPr id="979" name="Group 20"/>
          <p:cNvGrpSpPr/>
          <p:nvPr/>
        </p:nvGrpSpPr>
        <p:grpSpPr>
          <a:xfrm>
            <a:off x="2203200" y="7605000"/>
            <a:ext cx="5099760" cy="651240"/>
            <a:chOff x="2203200" y="7605000"/>
            <a:chExt cx="5099760" cy="651240"/>
          </a:xfrm>
        </p:grpSpPr>
        <p:sp>
          <p:nvSpPr>
            <p:cNvPr id="980" name="Freeform 21"/>
            <p:cNvSpPr/>
            <p:nvPr/>
          </p:nvSpPr>
          <p:spPr>
            <a:xfrm>
              <a:off x="2203200" y="7626600"/>
              <a:ext cx="5099760" cy="629640"/>
            </a:xfrm>
            <a:custGeom>
              <a:avLst/>
              <a:gdLst>
                <a:gd name="textAreaLeft" fmla="*/ 0 w 5099760"/>
                <a:gd name="textAreaRight" fmla="*/ 5100120 w 5099760"/>
                <a:gd name="textAreaTop" fmla="*/ 0 h 629640"/>
                <a:gd name="textAreaBottom" fmla="*/ 630000 h 629640"/>
              </a:gdLst>
              <a:ahLst/>
              <a:rect l="textAreaLeft" t="textAreaTop" r="textAreaRight" b="textAreaBottom"/>
              <a:pathLst>
                <a:path w="6800000" h="839997">
                  <a:moveTo>
                    <a:pt x="0" y="0"/>
                  </a:moveTo>
                  <a:lnTo>
                    <a:pt x="6800000" y="0"/>
                  </a:lnTo>
                  <a:lnTo>
                    <a:pt x="6800000" y="839997"/>
                  </a:lnTo>
                  <a:lnTo>
                    <a:pt x="0" y="839997"/>
                  </a:lnTo>
                  <a:close/>
                </a:path>
              </a:pathLst>
            </a:custGeom>
            <a:blipFill rotWithShape="0">
              <a:blip r:embed="rId7">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81" name="TextBox 22"/>
            <p:cNvSpPr/>
            <p:nvPr/>
          </p:nvSpPr>
          <p:spPr>
            <a:xfrm>
              <a:off x="2203200" y="7605000"/>
              <a:ext cx="5099760" cy="651240"/>
            </a:xfrm>
            <a:prstGeom prst="rect">
              <a:avLst/>
            </a:prstGeom>
            <a:noFill/>
            <a:ln w="0">
              <a:noFill/>
            </a:ln>
          </p:spPr>
          <p:style>
            <a:lnRef idx="0"/>
            <a:fillRef idx="0"/>
            <a:effectRef idx="0"/>
            <a:fontRef idx="minor"/>
          </p:style>
          <p:txBody>
            <a:bodyPr lIns="0" rIns="0" tIns="0" bIns="0" anchor="ctr">
              <a:noAutofit/>
            </a:bodyPr>
            <a:p>
              <a:pPr defTabSz="914400">
                <a:lnSpc>
                  <a:spcPts val="2401"/>
                </a:lnSpc>
                <a:tabLst>
                  <a:tab algn="l" pos="0"/>
                </a:tabLst>
              </a:pPr>
              <a:r>
                <a:rPr b="1" lang="en-US" sz="2000" spc="-1" strike="noStrike">
                  <a:solidFill>
                    <a:srgbClr val="f07817"/>
                  </a:solidFill>
                  <a:latin typeface="Poppins Bold"/>
                  <a:ea typeface="Poppins Bold"/>
                </a:rPr>
                <a:t>+229 01 55 01 83 63</a:t>
              </a:r>
              <a:endParaRPr b="0" lang="fr-FR" sz="2000" spc="-1" strike="noStrike">
                <a:solidFill>
                  <a:srgbClr val="000000"/>
                </a:solidFill>
                <a:latin typeface="Arial"/>
              </a:endParaRPr>
            </a:p>
          </p:txBody>
        </p:sp>
      </p:grpSp>
      <p:grpSp>
        <p:nvGrpSpPr>
          <p:cNvPr id="982" name="Group 23"/>
          <p:cNvGrpSpPr/>
          <p:nvPr/>
        </p:nvGrpSpPr>
        <p:grpSpPr>
          <a:xfrm>
            <a:off x="10132560" y="5151960"/>
            <a:ext cx="5099760" cy="560160"/>
            <a:chOff x="10132560" y="5151960"/>
            <a:chExt cx="5099760" cy="560160"/>
          </a:xfrm>
        </p:grpSpPr>
        <p:sp>
          <p:nvSpPr>
            <p:cNvPr id="983" name="Freeform 24"/>
            <p:cNvSpPr/>
            <p:nvPr/>
          </p:nvSpPr>
          <p:spPr>
            <a:xfrm>
              <a:off x="10132560" y="5166360"/>
              <a:ext cx="5099760" cy="545760"/>
            </a:xfrm>
            <a:custGeom>
              <a:avLst/>
              <a:gdLst>
                <a:gd name="textAreaLeft" fmla="*/ 0 w 5099760"/>
                <a:gd name="textAreaRight" fmla="*/ 5100120 w 5099760"/>
                <a:gd name="textAreaTop" fmla="*/ 0 h 545760"/>
                <a:gd name="textAreaBottom" fmla="*/ 546120 h 545760"/>
              </a:gdLst>
              <a:ahLst/>
              <a:rect l="textAreaLeft" t="textAreaTop" r="textAreaRight" b="textAreaBottom"/>
              <a:pathLst>
                <a:path w="6800000" h="728375">
                  <a:moveTo>
                    <a:pt x="0" y="0"/>
                  </a:moveTo>
                  <a:lnTo>
                    <a:pt x="6800000" y="0"/>
                  </a:lnTo>
                  <a:lnTo>
                    <a:pt x="6800000" y="728375"/>
                  </a:lnTo>
                  <a:lnTo>
                    <a:pt x="0" y="728375"/>
                  </a:lnTo>
                  <a:close/>
                </a:path>
              </a:pathLst>
            </a:custGeom>
            <a:blipFill rotWithShape="0">
              <a:blip r:embed="rId8">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84" name="TextBox 25"/>
            <p:cNvSpPr/>
            <p:nvPr/>
          </p:nvSpPr>
          <p:spPr>
            <a:xfrm>
              <a:off x="10132560" y="5151960"/>
              <a:ext cx="5099760" cy="560160"/>
            </a:xfrm>
            <a:prstGeom prst="rect">
              <a:avLst/>
            </a:prstGeom>
            <a:noFill/>
            <a:ln w="0">
              <a:noFill/>
            </a:ln>
          </p:spPr>
          <p:style>
            <a:lnRef idx="0"/>
            <a:fillRef idx="0"/>
            <a:effectRef idx="0"/>
            <a:fontRef idx="minor"/>
          </p:style>
          <p:txBody>
            <a:bodyPr lIns="0" rIns="0" tIns="0" bIns="0" anchor="ctr">
              <a:noAutofit/>
            </a:bodyPr>
            <a:p>
              <a:pPr defTabSz="914400">
                <a:lnSpc>
                  <a:spcPts val="2639"/>
                </a:lnSpc>
                <a:tabLst>
                  <a:tab algn="l" pos="0"/>
                </a:tabLst>
              </a:pPr>
              <a:r>
                <a:rPr b="1" lang="en-US" sz="2200" spc="106" strike="noStrike">
                  <a:solidFill>
                    <a:srgbClr val="ffffff"/>
                  </a:solidFill>
                  <a:latin typeface="Poppins Bold"/>
                  <a:ea typeface="Poppins Bold"/>
                </a:rPr>
                <a:t>LOCALISATION</a:t>
              </a:r>
              <a:endParaRPr b="0" lang="fr-FR" sz="2200" spc="-1" strike="noStrike">
                <a:solidFill>
                  <a:srgbClr val="000000"/>
                </a:solidFill>
                <a:latin typeface="Arial"/>
              </a:endParaRPr>
            </a:p>
          </p:txBody>
        </p:sp>
      </p:grpSp>
      <p:grpSp>
        <p:nvGrpSpPr>
          <p:cNvPr id="985" name="Group 26"/>
          <p:cNvGrpSpPr/>
          <p:nvPr/>
        </p:nvGrpSpPr>
        <p:grpSpPr>
          <a:xfrm>
            <a:off x="10132560" y="5625000"/>
            <a:ext cx="5099760" cy="651240"/>
            <a:chOff x="10132560" y="5625000"/>
            <a:chExt cx="5099760" cy="651240"/>
          </a:xfrm>
        </p:grpSpPr>
        <p:sp>
          <p:nvSpPr>
            <p:cNvPr id="986" name="Freeform 27"/>
            <p:cNvSpPr/>
            <p:nvPr/>
          </p:nvSpPr>
          <p:spPr>
            <a:xfrm>
              <a:off x="10132560" y="5646600"/>
              <a:ext cx="5099760" cy="629640"/>
            </a:xfrm>
            <a:custGeom>
              <a:avLst/>
              <a:gdLst>
                <a:gd name="textAreaLeft" fmla="*/ 0 w 5099760"/>
                <a:gd name="textAreaRight" fmla="*/ 5100120 w 5099760"/>
                <a:gd name="textAreaTop" fmla="*/ 0 h 629640"/>
                <a:gd name="textAreaBottom" fmla="*/ 630000 h 629640"/>
              </a:gdLst>
              <a:ahLst/>
              <a:rect l="textAreaLeft" t="textAreaTop" r="textAreaRight" b="textAreaBottom"/>
              <a:pathLst>
                <a:path w="6800000" h="839997">
                  <a:moveTo>
                    <a:pt x="0" y="0"/>
                  </a:moveTo>
                  <a:lnTo>
                    <a:pt x="6800000" y="0"/>
                  </a:lnTo>
                  <a:lnTo>
                    <a:pt x="6800000" y="839997"/>
                  </a:lnTo>
                  <a:lnTo>
                    <a:pt x="0" y="839997"/>
                  </a:lnTo>
                  <a:close/>
                </a:path>
              </a:pathLst>
            </a:custGeom>
            <a:blipFill rotWithShape="0">
              <a:blip r:embed="rId9">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87" name="TextBox 28"/>
            <p:cNvSpPr/>
            <p:nvPr/>
          </p:nvSpPr>
          <p:spPr>
            <a:xfrm>
              <a:off x="10132560" y="5625000"/>
              <a:ext cx="5099760" cy="651240"/>
            </a:xfrm>
            <a:prstGeom prst="rect">
              <a:avLst/>
            </a:prstGeom>
            <a:noFill/>
            <a:ln w="0">
              <a:noFill/>
            </a:ln>
          </p:spPr>
          <p:style>
            <a:lnRef idx="0"/>
            <a:fillRef idx="0"/>
            <a:effectRef idx="0"/>
            <a:fontRef idx="minor"/>
          </p:style>
          <p:txBody>
            <a:bodyPr lIns="0" rIns="0" tIns="0" bIns="0" anchor="ctr">
              <a:noAutofit/>
            </a:bodyPr>
            <a:p>
              <a:pPr defTabSz="914400">
                <a:lnSpc>
                  <a:spcPts val="2401"/>
                </a:lnSpc>
                <a:tabLst>
                  <a:tab algn="l" pos="0"/>
                </a:tabLst>
              </a:pPr>
              <a:r>
                <a:rPr b="1" lang="en-US" sz="2000" spc="-1" strike="noStrike">
                  <a:solidFill>
                    <a:srgbClr val="f07817"/>
                  </a:solidFill>
                  <a:latin typeface="Poppins Bold"/>
                  <a:ea typeface="Poppins Bold"/>
                </a:rPr>
                <a:t>Cotonou, Bénin</a:t>
              </a:r>
              <a:endParaRPr b="0" lang="fr-FR" sz="2000" spc="-1" strike="noStrike">
                <a:solidFill>
                  <a:srgbClr val="000000"/>
                </a:solidFill>
                <a:latin typeface="Arial"/>
              </a:endParaRPr>
            </a:p>
          </p:txBody>
        </p:sp>
      </p:grpSp>
      <p:grpSp>
        <p:nvGrpSpPr>
          <p:cNvPr id="988" name="Group 29"/>
          <p:cNvGrpSpPr/>
          <p:nvPr/>
        </p:nvGrpSpPr>
        <p:grpSpPr>
          <a:xfrm>
            <a:off x="10132560" y="6472080"/>
            <a:ext cx="5099760" cy="560160"/>
            <a:chOff x="10132560" y="6472080"/>
            <a:chExt cx="5099760" cy="560160"/>
          </a:xfrm>
        </p:grpSpPr>
        <p:sp>
          <p:nvSpPr>
            <p:cNvPr id="989" name="Freeform 30"/>
            <p:cNvSpPr/>
            <p:nvPr/>
          </p:nvSpPr>
          <p:spPr>
            <a:xfrm>
              <a:off x="10132560" y="6486480"/>
              <a:ext cx="5099760" cy="545760"/>
            </a:xfrm>
            <a:custGeom>
              <a:avLst/>
              <a:gdLst>
                <a:gd name="textAreaLeft" fmla="*/ 0 w 5099760"/>
                <a:gd name="textAreaRight" fmla="*/ 5100120 w 5099760"/>
                <a:gd name="textAreaTop" fmla="*/ 0 h 545760"/>
                <a:gd name="textAreaBottom" fmla="*/ 546120 h 545760"/>
              </a:gdLst>
              <a:ahLst/>
              <a:rect l="textAreaLeft" t="textAreaTop" r="textAreaRight" b="textAreaBottom"/>
              <a:pathLst>
                <a:path w="6800000" h="728375">
                  <a:moveTo>
                    <a:pt x="0" y="0"/>
                  </a:moveTo>
                  <a:lnTo>
                    <a:pt x="6800000" y="0"/>
                  </a:lnTo>
                  <a:lnTo>
                    <a:pt x="6800000" y="728375"/>
                  </a:lnTo>
                  <a:lnTo>
                    <a:pt x="0" y="728375"/>
                  </a:lnTo>
                  <a:close/>
                </a:path>
              </a:pathLst>
            </a:custGeom>
            <a:blipFill rotWithShape="0">
              <a:blip r:embed="rId10">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90" name="TextBox 31"/>
            <p:cNvSpPr/>
            <p:nvPr/>
          </p:nvSpPr>
          <p:spPr>
            <a:xfrm>
              <a:off x="10132560" y="6472080"/>
              <a:ext cx="5099760" cy="560160"/>
            </a:xfrm>
            <a:prstGeom prst="rect">
              <a:avLst/>
            </a:prstGeom>
            <a:noFill/>
            <a:ln w="0">
              <a:noFill/>
            </a:ln>
          </p:spPr>
          <p:style>
            <a:lnRef idx="0"/>
            <a:fillRef idx="0"/>
            <a:effectRef idx="0"/>
            <a:fontRef idx="minor"/>
          </p:style>
          <p:txBody>
            <a:bodyPr lIns="0" rIns="0" tIns="0" bIns="0" anchor="ctr">
              <a:noAutofit/>
            </a:bodyPr>
            <a:p>
              <a:pPr defTabSz="914400">
                <a:lnSpc>
                  <a:spcPts val="2639"/>
                </a:lnSpc>
                <a:tabLst>
                  <a:tab algn="l" pos="0"/>
                </a:tabLst>
              </a:pPr>
              <a:r>
                <a:rPr b="1" lang="en-US" sz="2200" spc="106" strike="noStrike">
                  <a:solidFill>
                    <a:srgbClr val="ffffff"/>
                  </a:solidFill>
                  <a:latin typeface="Poppins Bold"/>
                  <a:ea typeface="Poppins Bold"/>
                </a:rPr>
                <a:t>RÉSEAUX SOCIAUX</a:t>
              </a:r>
              <a:endParaRPr b="0" lang="fr-FR" sz="2200" spc="-1" strike="noStrike">
                <a:solidFill>
                  <a:srgbClr val="000000"/>
                </a:solidFill>
                <a:latin typeface="Arial"/>
              </a:endParaRPr>
            </a:p>
          </p:txBody>
        </p:sp>
      </p:grpSp>
      <p:grpSp>
        <p:nvGrpSpPr>
          <p:cNvPr id="991" name="Group 32"/>
          <p:cNvGrpSpPr/>
          <p:nvPr/>
        </p:nvGrpSpPr>
        <p:grpSpPr>
          <a:xfrm>
            <a:off x="10132560" y="6945120"/>
            <a:ext cx="2999880" cy="651240"/>
            <a:chOff x="10132560" y="6945120"/>
            <a:chExt cx="2999880" cy="651240"/>
          </a:xfrm>
        </p:grpSpPr>
        <p:sp>
          <p:nvSpPr>
            <p:cNvPr id="992" name="Freeform 33"/>
            <p:cNvSpPr/>
            <p:nvPr/>
          </p:nvSpPr>
          <p:spPr>
            <a:xfrm>
              <a:off x="10132560" y="6966360"/>
              <a:ext cx="2999880" cy="629640"/>
            </a:xfrm>
            <a:custGeom>
              <a:avLst/>
              <a:gdLst>
                <a:gd name="textAreaLeft" fmla="*/ 0 w 2999880"/>
                <a:gd name="textAreaRight" fmla="*/ 3000240 w 2999880"/>
                <a:gd name="textAreaTop" fmla="*/ 0 h 629640"/>
                <a:gd name="textAreaBottom" fmla="*/ 630000 h 629640"/>
              </a:gdLst>
              <a:ahLst/>
              <a:rect l="textAreaLeft" t="textAreaTop" r="textAreaRight" b="textAreaBottom"/>
              <a:pathLst>
                <a:path w="4000234" h="839997">
                  <a:moveTo>
                    <a:pt x="0" y="0"/>
                  </a:moveTo>
                  <a:lnTo>
                    <a:pt x="4000234" y="0"/>
                  </a:lnTo>
                  <a:lnTo>
                    <a:pt x="4000234" y="839997"/>
                  </a:lnTo>
                  <a:lnTo>
                    <a:pt x="0" y="839997"/>
                  </a:lnTo>
                  <a:close/>
                </a:path>
              </a:pathLst>
            </a:custGeom>
            <a:blipFill rotWithShape="0">
              <a:blip r:embed="rId11">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93" name="TextBox 34"/>
            <p:cNvSpPr/>
            <p:nvPr/>
          </p:nvSpPr>
          <p:spPr>
            <a:xfrm>
              <a:off x="10132560" y="6945120"/>
              <a:ext cx="2999880" cy="651240"/>
            </a:xfrm>
            <a:prstGeom prst="rect">
              <a:avLst/>
            </a:prstGeom>
            <a:noFill/>
            <a:ln w="0">
              <a:noFill/>
            </a:ln>
          </p:spPr>
          <p:style>
            <a:lnRef idx="0"/>
            <a:fillRef idx="0"/>
            <a:effectRef idx="0"/>
            <a:fontRef idx="minor"/>
          </p:style>
          <p:txBody>
            <a:bodyPr lIns="0" rIns="0" tIns="0" bIns="0" anchor="ctr">
              <a:noAutofit/>
            </a:bodyPr>
            <a:p>
              <a:pPr defTabSz="914400">
                <a:lnSpc>
                  <a:spcPts val="2401"/>
                </a:lnSpc>
                <a:tabLst>
                  <a:tab algn="l" pos="0"/>
                </a:tabLst>
              </a:pPr>
              <a:r>
                <a:rPr b="1" lang="en-US" sz="2000" spc="-1" strike="noStrike">
                  <a:solidFill>
                    <a:srgbClr val="f07817"/>
                  </a:solidFill>
                  <a:latin typeface="Poppins Bold"/>
                  <a:ea typeface="Poppins Bold"/>
                </a:rPr>
                <a:t>LinkedIn · Facebook</a:t>
              </a:r>
              <a:endParaRPr b="0" lang="fr-FR" sz="2000" spc="-1" strike="noStrike">
                <a:solidFill>
                  <a:srgbClr val="000000"/>
                </a:solidFill>
                <a:latin typeface="Arial"/>
              </a:endParaRPr>
            </a:p>
          </p:txBody>
        </p:sp>
      </p:grpSp>
      <p:grpSp>
        <p:nvGrpSpPr>
          <p:cNvPr id="994" name="Group 35"/>
          <p:cNvGrpSpPr/>
          <p:nvPr/>
        </p:nvGrpSpPr>
        <p:grpSpPr>
          <a:xfrm>
            <a:off x="12838320" y="8893080"/>
            <a:ext cx="4799520" cy="998280"/>
            <a:chOff x="12838320" y="8893080"/>
            <a:chExt cx="4799520" cy="998280"/>
          </a:xfrm>
        </p:grpSpPr>
        <p:sp>
          <p:nvSpPr>
            <p:cNvPr id="995" name="Freeform 36"/>
            <p:cNvSpPr/>
            <p:nvPr/>
          </p:nvSpPr>
          <p:spPr>
            <a:xfrm>
              <a:off x="12838320" y="8893080"/>
              <a:ext cx="4799520" cy="998280"/>
            </a:xfrm>
            <a:custGeom>
              <a:avLst/>
              <a:gdLst>
                <a:gd name="textAreaLeft" fmla="*/ 0 w 4799520"/>
                <a:gd name="textAreaRight" fmla="*/ 4799880 w 4799520"/>
                <a:gd name="textAreaTop" fmla="*/ 0 h 998280"/>
                <a:gd name="textAreaBottom" fmla="*/ 998640 h 998280"/>
              </a:gdLst>
              <a:ahLst/>
              <a:rect l="textAreaLeft" t="textAreaTop" r="textAreaRight" b="textAreaBottom"/>
              <a:pathLst>
                <a:path w="6400038" h="1331341">
                  <a:moveTo>
                    <a:pt x="0" y="0"/>
                  </a:moveTo>
                  <a:lnTo>
                    <a:pt x="6400038" y="0"/>
                  </a:lnTo>
                  <a:lnTo>
                    <a:pt x="6400038" y="1331341"/>
                  </a:lnTo>
                  <a:lnTo>
                    <a:pt x="0" y="1331341"/>
                  </a:lnTo>
                  <a:lnTo>
                    <a:pt x="0" y="0"/>
                  </a:lnTo>
                  <a:close/>
                </a:path>
              </a:pathLst>
            </a:custGeom>
            <a:blipFill rotWithShape="0">
              <a:blip r:embed="rId12"/>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996" name="Group 37"/>
          <p:cNvGrpSpPr/>
          <p:nvPr/>
        </p:nvGrpSpPr>
        <p:grpSpPr>
          <a:xfrm>
            <a:off x="891720" y="1007280"/>
            <a:ext cx="10972440" cy="460080"/>
            <a:chOff x="891720" y="1007280"/>
            <a:chExt cx="10972440" cy="460080"/>
          </a:xfrm>
        </p:grpSpPr>
        <p:sp>
          <p:nvSpPr>
            <p:cNvPr id="997" name="Freeform 38"/>
            <p:cNvSpPr/>
            <p:nvPr/>
          </p:nvSpPr>
          <p:spPr>
            <a:xfrm>
              <a:off x="891720" y="1028880"/>
              <a:ext cx="10972440" cy="438480"/>
            </a:xfrm>
            <a:custGeom>
              <a:avLst/>
              <a:gdLst>
                <a:gd name="textAreaLeft" fmla="*/ 0 w 10972440"/>
                <a:gd name="textAreaRight" fmla="*/ 10972800 w 10972440"/>
                <a:gd name="textAreaTop" fmla="*/ 0 h 438480"/>
                <a:gd name="textAreaBottom" fmla="*/ 438840 h 438480"/>
              </a:gdLst>
              <a:ahLst/>
              <a:rect l="textAreaLeft" t="textAreaTop" r="textAreaRight" b="textAreaBottom"/>
              <a:pathLst>
                <a:path w="14630400" h="585216">
                  <a:moveTo>
                    <a:pt x="0" y="0"/>
                  </a:moveTo>
                  <a:lnTo>
                    <a:pt x="14630400" y="0"/>
                  </a:lnTo>
                  <a:lnTo>
                    <a:pt x="14630400" y="585216"/>
                  </a:lnTo>
                  <a:lnTo>
                    <a:pt x="0" y="585216"/>
                  </a:lnTo>
                  <a:close/>
                </a:path>
              </a:pathLst>
            </a:custGeom>
            <a:blipFill rotWithShape="0">
              <a:blip r:embed="rId13">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98" name="TextBox 39"/>
            <p:cNvSpPr/>
            <p:nvPr/>
          </p:nvSpPr>
          <p:spPr>
            <a:xfrm>
              <a:off x="891720" y="1007280"/>
              <a:ext cx="10972440" cy="460080"/>
            </a:xfrm>
            <a:prstGeom prst="rect">
              <a:avLst/>
            </a:prstGeom>
            <a:noFill/>
            <a:ln w="0">
              <a:noFill/>
            </a:ln>
          </p:spPr>
          <p:style>
            <a:lnRef idx="0"/>
            <a:fillRef idx="0"/>
            <a:effectRef idx="0"/>
            <a:fontRef idx="minor"/>
          </p:style>
          <p:txBody>
            <a:bodyPr lIns="0" rIns="0" tIns="0" bIns="0" anchor="ctr">
              <a:noAutofit/>
            </a:bodyPr>
            <a:p>
              <a:pPr defTabSz="914400">
                <a:lnSpc>
                  <a:spcPts val="4589"/>
                </a:lnSpc>
              </a:pPr>
              <a:r>
                <a:rPr b="1" lang="en-US" sz="3820" spc="208" strike="noStrike">
                  <a:solidFill>
                    <a:srgbClr val="f07817"/>
                  </a:solidFill>
                  <a:latin typeface="Poppins Bold"/>
                  <a:ea typeface="Poppins Bold"/>
                </a:rPr>
                <a:t>NOS COORDONNEES</a:t>
              </a:r>
              <a:endParaRPr b="0" lang="fr-FR" sz="3820" spc="-1" strike="noStrike">
                <a:solidFill>
                  <a:srgbClr val="000000"/>
                </a:solidFill>
                <a:latin typeface="Arial"/>
              </a:endParaRPr>
            </a:p>
          </p:txBody>
        </p:sp>
      </p:grpSp>
      <p:grpSp>
        <p:nvGrpSpPr>
          <p:cNvPr id="999" name="Group 40"/>
          <p:cNvGrpSpPr/>
          <p:nvPr/>
        </p:nvGrpSpPr>
        <p:grpSpPr>
          <a:xfrm>
            <a:off x="891720" y="1568880"/>
            <a:ext cx="16847640" cy="858600"/>
            <a:chOff x="891720" y="1568880"/>
            <a:chExt cx="16847640" cy="858600"/>
          </a:xfrm>
        </p:grpSpPr>
        <p:sp>
          <p:nvSpPr>
            <p:cNvPr id="1000" name="Freeform 41"/>
            <p:cNvSpPr/>
            <p:nvPr/>
          </p:nvSpPr>
          <p:spPr>
            <a:xfrm>
              <a:off x="891720" y="1604880"/>
              <a:ext cx="16847640" cy="822600"/>
            </a:xfrm>
            <a:custGeom>
              <a:avLst/>
              <a:gdLst>
                <a:gd name="textAreaLeft" fmla="*/ 0 w 16847640"/>
                <a:gd name="textAreaRight" fmla="*/ 16848000 w 16847640"/>
                <a:gd name="textAreaTop" fmla="*/ 0 h 822600"/>
                <a:gd name="textAreaBottom" fmla="*/ 822960 h 822600"/>
              </a:gdLst>
              <a:ahLst/>
              <a:rect l="textAreaLeft" t="textAreaTop" r="textAreaRight" b="textAreaBottom"/>
              <a:pathLst>
                <a:path w="22463761" h="1097280">
                  <a:moveTo>
                    <a:pt x="0" y="0"/>
                  </a:moveTo>
                  <a:lnTo>
                    <a:pt x="22463761" y="0"/>
                  </a:lnTo>
                  <a:lnTo>
                    <a:pt x="22463761" y="1097280"/>
                  </a:lnTo>
                  <a:lnTo>
                    <a:pt x="0" y="1097280"/>
                  </a:lnTo>
                  <a:close/>
                </a:path>
              </a:pathLst>
            </a:custGeom>
            <a:blipFill rotWithShape="0">
              <a:blip r:embed="rId14">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01" name="TextBox 42"/>
            <p:cNvSpPr/>
            <p:nvPr/>
          </p:nvSpPr>
          <p:spPr>
            <a:xfrm>
              <a:off x="891720" y="1568880"/>
              <a:ext cx="16847640" cy="858240"/>
            </a:xfrm>
            <a:prstGeom prst="rect">
              <a:avLst/>
            </a:prstGeom>
            <a:noFill/>
            <a:ln w="0">
              <a:noFill/>
            </a:ln>
          </p:spPr>
          <p:style>
            <a:lnRef idx="0"/>
            <a:fillRef idx="0"/>
            <a:effectRef idx="0"/>
            <a:fontRef idx="minor"/>
          </p:style>
          <p:txBody>
            <a:bodyPr lIns="0" rIns="0" tIns="0" bIns="0" anchor="ctr">
              <a:noAutofit/>
            </a:bodyPr>
            <a:p>
              <a:pPr defTabSz="914400">
                <a:lnSpc>
                  <a:spcPts val="5607"/>
                </a:lnSpc>
              </a:pPr>
              <a:r>
                <a:rPr b="1" lang="en-US" sz="4670" spc="-1" strike="noStrike">
                  <a:solidFill>
                    <a:srgbClr val="ffffff"/>
                  </a:solidFill>
                  <a:latin typeface="Poppins Bold"/>
                  <a:ea typeface="Poppins Bold"/>
                </a:rPr>
                <a:t>Discutons de votre projet</a:t>
              </a:r>
              <a:endParaRPr b="0" lang="fr-FR" sz="4670" spc="-1" strike="noStrike">
                <a:solidFill>
                  <a:srgbClr val="000000"/>
                </a:solidFill>
                <a:latin typeface="Arial"/>
              </a:endParaRPr>
            </a:p>
          </p:txBody>
        </p:sp>
      </p:grpSp>
      <p:sp>
        <p:nvSpPr>
          <p:cNvPr id="1002" name="Freeform 43"/>
          <p:cNvSpPr/>
          <p:nvPr/>
        </p:nvSpPr>
        <p:spPr>
          <a:xfrm>
            <a:off x="13867920" y="991800"/>
            <a:ext cx="4419720" cy="3728160"/>
          </a:xfrm>
          <a:custGeom>
            <a:avLst/>
            <a:gdLst>
              <a:gd name="textAreaLeft" fmla="*/ 0 w 4419720"/>
              <a:gd name="textAreaRight" fmla="*/ 4420080 w 4419720"/>
              <a:gd name="textAreaTop" fmla="*/ 0 h 3728160"/>
              <a:gd name="textAreaBottom" fmla="*/ 3728520 h 3728160"/>
            </a:gdLst>
            <a:ahLst/>
            <a:rect l="textAreaLeft" t="textAreaTop" r="textAreaRight" b="textAreaBottom"/>
            <a:pathLst>
              <a:path w="4420092" h="3728640">
                <a:moveTo>
                  <a:pt x="0" y="0"/>
                </a:moveTo>
                <a:lnTo>
                  <a:pt x="4420092" y="0"/>
                </a:lnTo>
                <a:lnTo>
                  <a:pt x="4420092" y="3728640"/>
                </a:lnTo>
                <a:lnTo>
                  <a:pt x="0" y="3728640"/>
                </a:lnTo>
                <a:lnTo>
                  <a:pt x="0" y="0"/>
                </a:lnTo>
                <a:close/>
              </a:path>
            </a:pathLst>
          </a:custGeom>
          <a:blipFill rotWithShape="0">
            <a:blip r:embed="rId15"/>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nvGrpSpPr>
          <p:cNvPr id="1003" name="Group 44"/>
          <p:cNvGrpSpPr/>
          <p:nvPr/>
        </p:nvGrpSpPr>
        <p:grpSpPr>
          <a:xfrm>
            <a:off x="1220760" y="4667040"/>
            <a:ext cx="712080" cy="712080"/>
            <a:chOff x="1220760" y="4667040"/>
            <a:chExt cx="712080" cy="712080"/>
          </a:xfrm>
        </p:grpSpPr>
        <p:grpSp>
          <p:nvGrpSpPr>
            <p:cNvPr id="1004" name="Group 45"/>
            <p:cNvGrpSpPr/>
            <p:nvPr/>
          </p:nvGrpSpPr>
          <p:grpSpPr>
            <a:xfrm>
              <a:off x="1220760" y="4667040"/>
              <a:ext cx="712080" cy="712080"/>
              <a:chOff x="1220760" y="4667040"/>
              <a:chExt cx="712080" cy="712080"/>
            </a:xfrm>
          </p:grpSpPr>
          <p:sp>
            <p:nvSpPr>
              <p:cNvPr id="1005" name="Freeform 46"/>
              <p:cNvSpPr/>
              <p:nvPr/>
            </p:nvSpPr>
            <p:spPr>
              <a:xfrm>
                <a:off x="1220760" y="4667040"/>
                <a:ext cx="712080" cy="712080"/>
              </a:xfrm>
              <a:custGeom>
                <a:avLst/>
                <a:gdLst>
                  <a:gd name="textAreaLeft" fmla="*/ 0 w 712080"/>
                  <a:gd name="textAreaRight" fmla="*/ 712440 w 712080"/>
                  <a:gd name="textAreaTop" fmla="*/ 0 h 712080"/>
                  <a:gd name="textAreaBottom" fmla="*/ 712440 h 712080"/>
                </a:gdLst>
                <a:ahLst/>
                <a:rect l="textAreaLeft" t="textAreaTop" r="textAreaRight" b="textAreaBottom"/>
                <a:pathLst>
                  <a:path w="949960" h="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006" name="Freeform 47"/>
            <p:cNvSpPr/>
            <p:nvPr/>
          </p:nvSpPr>
          <p:spPr>
            <a:xfrm>
              <a:off x="1359720" y="4806000"/>
              <a:ext cx="433800" cy="433800"/>
            </a:xfrm>
            <a:custGeom>
              <a:avLst/>
              <a:gdLst>
                <a:gd name="textAreaLeft" fmla="*/ 0 w 433800"/>
                <a:gd name="textAreaRight" fmla="*/ 434160 w 433800"/>
                <a:gd name="textAreaTop" fmla="*/ 0 h 433800"/>
                <a:gd name="textAreaBottom" fmla="*/ 434160 h 433800"/>
              </a:gdLst>
              <a:ahLst/>
              <a:rect l="textAreaLeft" t="textAreaTop" r="textAreaRight" b="textAreaBottom"/>
              <a:pathLst>
                <a:path w="579080" h="579080">
                  <a:moveTo>
                    <a:pt x="0" y="0"/>
                  </a:moveTo>
                  <a:lnTo>
                    <a:pt x="579079" y="0"/>
                  </a:lnTo>
                  <a:lnTo>
                    <a:pt x="579079" y="579080"/>
                  </a:lnTo>
                  <a:lnTo>
                    <a:pt x="0" y="579080"/>
                  </a:lnTo>
                  <a:lnTo>
                    <a:pt x="0" y="0"/>
                  </a:lnTo>
                  <a:close/>
                </a:path>
              </a:pathLst>
            </a:custGeom>
            <a:blipFill rotWithShape="0">
              <a:blip r:embed="rId16">
                <a:extLst>
                  <a:ext uri="{96DAC541-7B7A-43D3-8B79-37D633B846F1}">
                    <asvg:svgBlip xmlns:asvg="http://schemas.microsoft.com/office/drawing/2016/SVG/main" r:embed="rId17"/>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007" name="Group 48"/>
          <p:cNvGrpSpPr/>
          <p:nvPr/>
        </p:nvGrpSpPr>
        <p:grpSpPr>
          <a:xfrm>
            <a:off x="1220760" y="6016320"/>
            <a:ext cx="712080" cy="712080"/>
            <a:chOff x="1220760" y="6016320"/>
            <a:chExt cx="712080" cy="712080"/>
          </a:xfrm>
        </p:grpSpPr>
        <p:grpSp>
          <p:nvGrpSpPr>
            <p:cNvPr id="1008" name="Group 49"/>
            <p:cNvGrpSpPr/>
            <p:nvPr/>
          </p:nvGrpSpPr>
          <p:grpSpPr>
            <a:xfrm>
              <a:off x="1220760" y="6016320"/>
              <a:ext cx="712080" cy="712080"/>
              <a:chOff x="1220760" y="6016320"/>
              <a:chExt cx="712080" cy="712080"/>
            </a:xfrm>
          </p:grpSpPr>
          <p:sp>
            <p:nvSpPr>
              <p:cNvPr id="1009" name="Freeform 50"/>
              <p:cNvSpPr/>
              <p:nvPr/>
            </p:nvSpPr>
            <p:spPr>
              <a:xfrm>
                <a:off x="1220760" y="6016320"/>
                <a:ext cx="712080" cy="712080"/>
              </a:xfrm>
              <a:custGeom>
                <a:avLst/>
                <a:gdLst>
                  <a:gd name="textAreaLeft" fmla="*/ 0 w 712080"/>
                  <a:gd name="textAreaRight" fmla="*/ 712440 w 712080"/>
                  <a:gd name="textAreaTop" fmla="*/ 0 h 712080"/>
                  <a:gd name="textAreaBottom" fmla="*/ 712440 h 712080"/>
                </a:gdLst>
                <a:ahLst/>
                <a:rect l="textAreaLeft" t="textAreaTop" r="textAreaRight" b="textAreaBottom"/>
                <a:pathLst>
                  <a:path w="949960" h="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010" name="Freeform 51"/>
            <p:cNvSpPr/>
            <p:nvPr/>
          </p:nvSpPr>
          <p:spPr>
            <a:xfrm>
              <a:off x="1368720" y="6223680"/>
              <a:ext cx="416160" cy="297720"/>
            </a:xfrm>
            <a:custGeom>
              <a:avLst/>
              <a:gdLst>
                <a:gd name="textAreaLeft" fmla="*/ 0 w 416160"/>
                <a:gd name="textAreaRight" fmla="*/ 416520 w 416160"/>
                <a:gd name="textAreaTop" fmla="*/ 0 h 297720"/>
                <a:gd name="textAreaBottom" fmla="*/ 298080 h 297720"/>
              </a:gdLst>
              <a:ahLst/>
              <a:rect l="textAreaLeft" t="textAreaTop" r="textAreaRight" b="textAreaBottom"/>
              <a:pathLst>
                <a:path w="555541" h="397212">
                  <a:moveTo>
                    <a:pt x="0" y="0"/>
                  </a:moveTo>
                  <a:lnTo>
                    <a:pt x="555541" y="0"/>
                  </a:lnTo>
                  <a:lnTo>
                    <a:pt x="555541" y="397212"/>
                  </a:lnTo>
                  <a:lnTo>
                    <a:pt x="0" y="397212"/>
                  </a:lnTo>
                  <a:lnTo>
                    <a:pt x="0" y="0"/>
                  </a:lnTo>
                  <a:close/>
                </a:path>
              </a:pathLst>
            </a:custGeom>
            <a:blipFill rotWithShape="0">
              <a:blip r:embed="rId18">
                <a:extLst>
                  <a:ext uri="{96DAC541-7B7A-43D3-8B79-37D633B846F1}">
                    <asvg:svgBlip xmlns:asvg="http://schemas.microsoft.com/office/drawing/2016/SVG/main" r:embed="rId19"/>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011" name="Group 52"/>
          <p:cNvGrpSpPr/>
          <p:nvPr/>
        </p:nvGrpSpPr>
        <p:grpSpPr>
          <a:xfrm>
            <a:off x="1220760" y="7336440"/>
            <a:ext cx="712080" cy="712080"/>
            <a:chOff x="1220760" y="7336440"/>
            <a:chExt cx="712080" cy="712080"/>
          </a:xfrm>
        </p:grpSpPr>
        <p:grpSp>
          <p:nvGrpSpPr>
            <p:cNvPr id="1012" name="Group 53"/>
            <p:cNvGrpSpPr/>
            <p:nvPr/>
          </p:nvGrpSpPr>
          <p:grpSpPr>
            <a:xfrm>
              <a:off x="1220760" y="7336440"/>
              <a:ext cx="712080" cy="712080"/>
              <a:chOff x="1220760" y="7336440"/>
              <a:chExt cx="712080" cy="712080"/>
            </a:xfrm>
          </p:grpSpPr>
          <p:sp>
            <p:nvSpPr>
              <p:cNvPr id="1013" name="Freeform 54"/>
              <p:cNvSpPr/>
              <p:nvPr/>
            </p:nvSpPr>
            <p:spPr>
              <a:xfrm>
                <a:off x="1220760" y="7336440"/>
                <a:ext cx="712080" cy="712080"/>
              </a:xfrm>
              <a:custGeom>
                <a:avLst/>
                <a:gdLst>
                  <a:gd name="textAreaLeft" fmla="*/ 0 w 712080"/>
                  <a:gd name="textAreaRight" fmla="*/ 712440 w 712080"/>
                  <a:gd name="textAreaTop" fmla="*/ 0 h 712080"/>
                  <a:gd name="textAreaBottom" fmla="*/ 712440 h 712080"/>
                </a:gdLst>
                <a:ahLst/>
                <a:rect l="textAreaLeft" t="textAreaTop" r="textAreaRight" b="textAreaBottom"/>
                <a:pathLst>
                  <a:path w="949960" h="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014" name="Freeform 55"/>
            <p:cNvSpPr/>
            <p:nvPr/>
          </p:nvSpPr>
          <p:spPr>
            <a:xfrm>
              <a:off x="1450440" y="7477920"/>
              <a:ext cx="253080" cy="429120"/>
            </a:xfrm>
            <a:custGeom>
              <a:avLst/>
              <a:gdLst>
                <a:gd name="textAreaLeft" fmla="*/ 0 w 253080"/>
                <a:gd name="textAreaRight" fmla="*/ 253440 w 253080"/>
                <a:gd name="textAreaTop" fmla="*/ 0 h 429120"/>
                <a:gd name="textAreaBottom" fmla="*/ 429480 h 429120"/>
              </a:gdLst>
              <a:ahLst/>
              <a:rect l="textAreaLeft" t="textAreaTop" r="textAreaRight" b="textAreaBottom"/>
              <a:pathLst>
                <a:path w="337799" h="572540">
                  <a:moveTo>
                    <a:pt x="0" y="0"/>
                  </a:moveTo>
                  <a:lnTo>
                    <a:pt x="337798" y="0"/>
                  </a:lnTo>
                  <a:lnTo>
                    <a:pt x="337798" y="572540"/>
                  </a:lnTo>
                  <a:lnTo>
                    <a:pt x="0" y="572540"/>
                  </a:lnTo>
                  <a:lnTo>
                    <a:pt x="0" y="0"/>
                  </a:lnTo>
                  <a:close/>
                </a:path>
              </a:pathLst>
            </a:custGeom>
            <a:blipFill rotWithShape="0">
              <a:blip r:embed="rId20">
                <a:extLst>
                  <a:ext uri="{96DAC541-7B7A-43D3-8B79-37D633B846F1}">
                    <asvg:svgBlip xmlns:asvg="http://schemas.microsoft.com/office/drawing/2016/SVG/main" r:embed="rId21"/>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015" name="Group 56"/>
          <p:cNvGrpSpPr/>
          <p:nvPr/>
        </p:nvGrpSpPr>
        <p:grpSpPr>
          <a:xfrm>
            <a:off x="9150120" y="5356440"/>
            <a:ext cx="712080" cy="712080"/>
            <a:chOff x="9150120" y="5356440"/>
            <a:chExt cx="712080" cy="712080"/>
          </a:xfrm>
        </p:grpSpPr>
        <p:grpSp>
          <p:nvGrpSpPr>
            <p:cNvPr id="1016" name="Group 57"/>
            <p:cNvGrpSpPr/>
            <p:nvPr/>
          </p:nvGrpSpPr>
          <p:grpSpPr>
            <a:xfrm>
              <a:off x="9150120" y="5356440"/>
              <a:ext cx="712080" cy="712080"/>
              <a:chOff x="9150120" y="5356440"/>
              <a:chExt cx="712080" cy="712080"/>
            </a:xfrm>
          </p:grpSpPr>
          <p:sp>
            <p:nvSpPr>
              <p:cNvPr id="1017" name="Freeform 58"/>
              <p:cNvSpPr/>
              <p:nvPr/>
            </p:nvSpPr>
            <p:spPr>
              <a:xfrm>
                <a:off x="9150120" y="5356440"/>
                <a:ext cx="712080" cy="712080"/>
              </a:xfrm>
              <a:custGeom>
                <a:avLst/>
                <a:gdLst>
                  <a:gd name="textAreaLeft" fmla="*/ 0 w 712080"/>
                  <a:gd name="textAreaRight" fmla="*/ 712440 w 712080"/>
                  <a:gd name="textAreaTop" fmla="*/ 0 h 712080"/>
                  <a:gd name="textAreaBottom" fmla="*/ 712440 h 712080"/>
                </a:gdLst>
                <a:ahLst/>
                <a:rect l="textAreaLeft" t="textAreaTop" r="textAreaRight" b="textAreaBottom"/>
                <a:pathLst>
                  <a:path w="949960" h="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018" name="Freeform 59"/>
            <p:cNvSpPr/>
            <p:nvPr/>
          </p:nvSpPr>
          <p:spPr>
            <a:xfrm>
              <a:off x="9375480" y="5501520"/>
              <a:ext cx="261360" cy="421560"/>
            </a:xfrm>
            <a:custGeom>
              <a:avLst/>
              <a:gdLst>
                <a:gd name="textAreaLeft" fmla="*/ 0 w 261360"/>
                <a:gd name="textAreaRight" fmla="*/ 261720 w 261360"/>
                <a:gd name="textAreaTop" fmla="*/ 0 h 421560"/>
                <a:gd name="textAreaBottom" fmla="*/ 421920 h 421560"/>
              </a:gdLst>
              <a:ahLst/>
              <a:rect l="textAreaLeft" t="textAreaTop" r="textAreaRight" b="textAreaBottom"/>
              <a:pathLst>
                <a:path w="348922" h="562777">
                  <a:moveTo>
                    <a:pt x="0" y="0"/>
                  </a:moveTo>
                  <a:lnTo>
                    <a:pt x="348922" y="0"/>
                  </a:lnTo>
                  <a:lnTo>
                    <a:pt x="348922" y="562777"/>
                  </a:lnTo>
                  <a:lnTo>
                    <a:pt x="0" y="562777"/>
                  </a:lnTo>
                  <a:lnTo>
                    <a:pt x="0" y="0"/>
                  </a:lnTo>
                  <a:close/>
                </a:path>
              </a:pathLst>
            </a:custGeom>
            <a:blipFill rotWithShape="0">
              <a:blip r:embed="rId22">
                <a:extLst>
                  <a:ext uri="{96DAC541-7B7A-43D3-8B79-37D633B846F1}">
                    <asvg:svgBlip xmlns:asvg="http://schemas.microsoft.com/office/drawing/2016/SVG/main" r:embed="rId23"/>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019" name="Group 60"/>
          <p:cNvGrpSpPr/>
          <p:nvPr/>
        </p:nvGrpSpPr>
        <p:grpSpPr>
          <a:xfrm>
            <a:off x="9150120" y="6676560"/>
            <a:ext cx="712080" cy="712080"/>
            <a:chOff x="9150120" y="6676560"/>
            <a:chExt cx="712080" cy="712080"/>
          </a:xfrm>
        </p:grpSpPr>
        <p:grpSp>
          <p:nvGrpSpPr>
            <p:cNvPr id="1020" name="Group 61"/>
            <p:cNvGrpSpPr/>
            <p:nvPr/>
          </p:nvGrpSpPr>
          <p:grpSpPr>
            <a:xfrm>
              <a:off x="9150120" y="6676560"/>
              <a:ext cx="712080" cy="712080"/>
              <a:chOff x="9150120" y="6676560"/>
              <a:chExt cx="712080" cy="712080"/>
            </a:xfrm>
          </p:grpSpPr>
          <p:sp>
            <p:nvSpPr>
              <p:cNvPr id="1021" name="Freeform 62"/>
              <p:cNvSpPr/>
              <p:nvPr/>
            </p:nvSpPr>
            <p:spPr>
              <a:xfrm>
                <a:off x="9150120" y="6676560"/>
                <a:ext cx="712080" cy="712080"/>
              </a:xfrm>
              <a:custGeom>
                <a:avLst/>
                <a:gdLst>
                  <a:gd name="textAreaLeft" fmla="*/ 0 w 712080"/>
                  <a:gd name="textAreaRight" fmla="*/ 712440 w 712080"/>
                  <a:gd name="textAreaTop" fmla="*/ 0 h 712080"/>
                  <a:gd name="textAreaBottom" fmla="*/ 712440 h 712080"/>
                </a:gdLst>
                <a:ahLst/>
                <a:rect l="textAreaLeft" t="textAreaTop" r="textAreaRight" b="textAreaBottom"/>
                <a:pathLst>
                  <a:path w="949960" h="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a:ln w="0">
                <a:noFill/>
              </a:ln>
            </p:spPr>
            <p:style>
              <a:lnRef idx="0"/>
              <a:fillRef idx="0"/>
              <a:effectRef idx="0"/>
              <a:fontRef idx="minor"/>
            </p:style>
            <p:txBody>
              <a:bodyPr lIns="90000" rIns="90000" tIns="45000" bIns="45000" anchor="t">
                <a:noAutofit/>
              </a:bodyPr>
              <a:p>
                <a:endParaRPr b="0" lang="fr-FR" sz="1800" spc="-1" strike="noStrike">
                  <a:solidFill>
                    <a:srgbClr val="ffffff"/>
                  </a:solidFill>
                  <a:latin typeface="Arial"/>
                </a:endParaRPr>
              </a:p>
            </p:txBody>
          </p:sp>
        </p:grpSp>
        <p:sp>
          <p:nvSpPr>
            <p:cNvPr id="1022" name="Freeform 63"/>
            <p:cNvSpPr/>
            <p:nvPr/>
          </p:nvSpPr>
          <p:spPr>
            <a:xfrm>
              <a:off x="9311040" y="6821640"/>
              <a:ext cx="390240" cy="421560"/>
            </a:xfrm>
            <a:custGeom>
              <a:avLst/>
              <a:gdLst>
                <a:gd name="textAreaLeft" fmla="*/ 0 w 390240"/>
                <a:gd name="textAreaRight" fmla="*/ 390600 w 390240"/>
                <a:gd name="textAreaTop" fmla="*/ 0 h 421560"/>
                <a:gd name="textAreaBottom" fmla="*/ 421920 h 421560"/>
              </a:gdLst>
              <a:ahLst/>
              <a:rect l="textAreaLeft" t="textAreaTop" r="textAreaRight" b="textAreaBottom"/>
              <a:pathLst>
                <a:path w="520569" h="562777">
                  <a:moveTo>
                    <a:pt x="0" y="0"/>
                  </a:moveTo>
                  <a:lnTo>
                    <a:pt x="520568" y="0"/>
                  </a:lnTo>
                  <a:lnTo>
                    <a:pt x="520568" y="562777"/>
                  </a:lnTo>
                  <a:lnTo>
                    <a:pt x="0" y="562777"/>
                  </a:lnTo>
                  <a:lnTo>
                    <a:pt x="0" y="0"/>
                  </a:lnTo>
                  <a:close/>
                </a:path>
              </a:pathLst>
            </a:custGeom>
            <a:blipFill rotWithShape="0">
              <a:blip r:embed="rId24">
                <a:extLst>
                  <a:ext uri="{96DAC541-7B7A-43D3-8B79-37D633B846F1}">
                    <asvg:svgBlip xmlns:asvg="http://schemas.microsoft.com/office/drawing/2016/SVG/main" r:embed="rId25"/>
                  </a:ext>
                </a:extLst>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grpSp>
      <p:grpSp>
        <p:nvGrpSpPr>
          <p:cNvPr id="1023" name="Group 64"/>
          <p:cNvGrpSpPr/>
          <p:nvPr/>
        </p:nvGrpSpPr>
        <p:grpSpPr>
          <a:xfrm>
            <a:off x="171360" y="9395640"/>
            <a:ext cx="4514400" cy="495720"/>
            <a:chOff x="171360" y="9395640"/>
            <a:chExt cx="4514400" cy="495720"/>
          </a:xfrm>
        </p:grpSpPr>
        <p:sp>
          <p:nvSpPr>
            <p:cNvPr id="1024" name="Freeform 65"/>
            <p:cNvSpPr/>
            <p:nvPr/>
          </p:nvSpPr>
          <p:spPr>
            <a:xfrm>
              <a:off x="171360" y="9395640"/>
              <a:ext cx="4514400" cy="495720"/>
            </a:xfrm>
            <a:custGeom>
              <a:avLst/>
              <a:gdLst>
                <a:gd name="textAreaLeft" fmla="*/ 0 w 4514400"/>
                <a:gd name="textAreaRight" fmla="*/ 4514760 w 4514400"/>
                <a:gd name="textAreaTop" fmla="*/ 0 h 495720"/>
                <a:gd name="textAreaBottom" fmla="*/ 496080 h 495720"/>
              </a:gdLst>
              <a:ahLst/>
              <a:rect l="textAreaLeft" t="textAreaTop" r="textAreaRight" b="textAreaBottom"/>
              <a:pathLst>
                <a:path w="6019858" h="661623">
                  <a:moveTo>
                    <a:pt x="0" y="0"/>
                  </a:moveTo>
                  <a:lnTo>
                    <a:pt x="6019858" y="0"/>
                  </a:lnTo>
                  <a:lnTo>
                    <a:pt x="6019858" y="661623"/>
                  </a:lnTo>
                  <a:lnTo>
                    <a:pt x="0" y="661623"/>
                  </a:lnTo>
                  <a:close/>
                </a:path>
              </a:pathLst>
            </a:custGeom>
            <a:blipFill rotWithShape="0">
              <a:blip r:embed="rId26">
                <a:alphaModFix amt="0"/>
              </a:blip>
              <a:srcRect/>
              <a:stretch/>
            </a:blipFill>
            <a:ln w="0">
              <a:noFill/>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25" name="TextBox 66"/>
            <p:cNvSpPr/>
            <p:nvPr/>
          </p:nvSpPr>
          <p:spPr>
            <a:xfrm>
              <a:off x="171360" y="9395640"/>
              <a:ext cx="4514400" cy="495720"/>
            </a:xfrm>
            <a:prstGeom prst="rect">
              <a:avLst/>
            </a:prstGeom>
            <a:noFill/>
            <a:ln w="0">
              <a:noFill/>
            </a:ln>
          </p:spPr>
          <p:style>
            <a:lnRef idx="0"/>
            <a:fillRef idx="0"/>
            <a:effectRef idx="0"/>
            <a:fontRef idx="minor"/>
          </p:style>
          <p:txBody>
            <a:bodyPr lIns="0" rIns="0" tIns="0" bIns="0" anchor="ctr">
              <a:noAutofit/>
            </a:bodyPr>
            <a:p>
              <a:pPr algn="ctr" defTabSz="914400">
                <a:lnSpc>
                  <a:spcPts val="2191"/>
                </a:lnSpc>
              </a:pPr>
              <a:r>
                <a:rPr b="0" lang="en-US" sz="2000" spc="-1" strike="noStrike">
                  <a:solidFill>
                    <a:srgbClr val="ffffff"/>
                  </a:solidFill>
                  <a:latin typeface="Poppins"/>
                  <a:ea typeface="Poppins"/>
                </a:rPr>
                <a:t>Let's grow together</a:t>
              </a:r>
              <a:endParaRPr b="0" lang="fr-FR" sz="2000" spc="-1" strike="noStrike">
                <a:solidFill>
                  <a:srgbClr val="000000"/>
                </a:solidFill>
                <a:latin typeface="Arial"/>
              </a:endParaRPr>
            </a:p>
          </p:txBody>
        </p:sp>
      </p:gr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7.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9.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0.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l="0" t="0" r="0" b="0"/>
        </a:gradFill>
        <a:gradFill>
          <a:gsLst>
            <a:gs pos="0">
              <a:schemeClr val="phClr">
                <a:shade val="51000"/>
              </a:schemeClr>
            </a:gs>
            <a:gs pos="80000">
              <a:schemeClr val="phClr">
                <a:shade val="93000"/>
              </a:schemeClr>
            </a:gs>
            <a:gs pos="100000">
              <a:schemeClr val="phClr">
                <a:shade val="94000"/>
              </a:schemeClr>
            </a:gs>
          </a:gsLst>
          <a:lin ang="16200000" scaled="0"/>
          <a:tileRect l="0" t="0" r="0" b="0"/>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l="0" t="0" r="0" b="0"/>
        </a:gradFill>
        <a:gradFill>
          <a:gsLst>
            <a:gs pos="0">
              <a:schemeClr val="phClr">
                <a:tint val="80000"/>
              </a:schemeClr>
            </a:gs>
            <a:gs pos="100000">
              <a:schemeClr val="phClr">
                <a:shade val="30000"/>
              </a:schemeClr>
            </a:gs>
          </a:gsLst>
          <a:path path="circle">
            <a:fillToRect l="50000" t="50000" r="50000" b="50000"/>
          </a:path>
          <a:tileRect l="0" t="0" r="0" b="0"/>
        </a:gradFill>
      </a:bgFillStyleLst>
    </a:fmtScheme>
  </a:themeElements>
</a:theme>
</file>

<file path=ppt/theme/theme1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415</TotalTime>
  <Application>LibreOffice/24.2.7.2$Linux_X86_64 LibreOffice_project/420$Build-2</Application>
  <AppVersion>15.0000</AppVersion>
  <Words>0</Words>
  <Paragraphs>0</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dc:creator/>
  <dc:description/>
  <dc:identifier>DAHR-r35M-w</dc:identifier>
  <dc:language>fr-FR</dc:language>
  <cp:lastModifiedBy/>
  <dcterms:modified xsi:type="dcterms:W3CDTF">2026-08-12T08:07:42Z</dcterms:modified>
  <cp:revision>24</cp:revision>
  <dc:subject/>
  <dc:title>Copie de Présentation_NetByUs_AMOA</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