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05/05 au 09/05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05/05 au 09/05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14346"/>
              </p:ext>
            </p:extLst>
          </p:nvPr>
        </p:nvGraphicFramePr>
        <p:xfrm>
          <a:off x="266886" y="933856"/>
          <a:ext cx="11670073" cy="32555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5866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769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pour plus </a:t>
                      </a:r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de compréhensions 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sur les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webhooks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les APIs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9227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Essais de réalisations de workflow avec les outils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Kanboard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, GLPI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</TotalTime>
  <Words>67</Words>
  <Application>Microsoft Office PowerPoint</Application>
  <PresentationFormat>Grand écran</PresentationFormat>
  <Paragraphs>20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05/05 au 09/05  DE L’ANNEE 2025</vt:lpstr>
      <vt:lpstr>Tâches effectuées la semaine 05/05 au 09/05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2025-05-12T08:41:29Z</dcterms:modified>
</cp:coreProperties>
</file>