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"/>
  </p:notesMasterIdLst>
  <p:sldIdLst>
    <p:sldId id="257" r:id="rId3"/>
    <p:sldId id="280" r:id="rId4"/>
    <p:sldId id="261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AEFF815-9D9E-4E87-90E6-1B32E9BC79BA}">
          <p14:sldIdLst>
            <p14:sldId id="257"/>
          </p14:sldIdLst>
        </p14:section>
        <p14:section name="Section sans titre" id="{5C83E7ED-D719-444C-A503-C8832C1F7A46}">
          <p14:sldIdLst>
            <p14:sldId id="28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9"/>
    <a:srgbClr val="0072CE"/>
    <a:srgbClr val="F07817"/>
    <a:srgbClr val="9BD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1.xml" /><Relationship Id="rId7" Type="http://schemas.openxmlformats.org/officeDocument/2006/relationships/presProps" Target="presProps.xml" /><Relationship Id="rId2" Type="http://schemas.openxmlformats.org/officeDocument/2006/relationships/slideMaster" Target="slideMasters/slideMaster2.xml" /><Relationship Id="rId1" Type="http://schemas.openxmlformats.org/officeDocument/2006/relationships/slideMaster" Target="slideMasters/slideMaster1.xml" /><Relationship Id="rId6" Type="http://schemas.openxmlformats.org/officeDocument/2006/relationships/notesMaster" Target="notesMasters/notesMaster1.xml" /><Relationship Id="rId5" Type="http://schemas.openxmlformats.org/officeDocument/2006/relationships/slide" Target="slides/slide3.xml" /><Relationship Id="rId10" Type="http://schemas.openxmlformats.org/officeDocument/2006/relationships/tableStyles" Target="tableStyles.xml" /><Relationship Id="rId4" Type="http://schemas.openxmlformats.org/officeDocument/2006/relationships/slide" Target="slides/slide2.xml" /><Relationship Id="rId9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57EA6-9233-4721-A81B-9D46D46A3841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AFD4E-D810-4E06-9FFC-60A276732D9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30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CC5EC1F-72C5-420A-8F36-9473533A8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4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44710E-A9C5-4CB3-814D-2B0AD8B79F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736" y="6470990"/>
            <a:ext cx="1934043" cy="20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10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816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453F7A8-002C-48D2-ADE1-784C04C7CE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736" y="6470990"/>
            <a:ext cx="1934043" cy="20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4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983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0736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6560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01BAC3-1DDD-446D-BE2D-D62E1A35C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570A01-D8DE-4AA6-B2DA-977E03170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7123ED-023E-4E9F-81B7-7F9D11467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714DD9-4AF1-41B8-8FF2-D922926E7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4324" y="6464773"/>
            <a:ext cx="4953001" cy="239877"/>
          </a:xfrm>
          <a:prstGeom prst="rect">
            <a:avLst/>
          </a:prstGeom>
        </p:spPr>
        <p:txBody>
          <a:bodyPr/>
          <a:lstStyle/>
          <a:p>
            <a:fld id="{80D5F1DB-232D-4CE2-A914-3ED5497E010D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4D25E6-9475-4D9E-932B-65E5AC19E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428552-CDA3-4FE2-AE36-63F6BCDAB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4E77BF-D1A0-4779-ADE9-7E36129EBE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869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FB921-5F69-44E3-B3F8-973A25651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E7AABD3-FFB4-42C7-BDC3-33BFAE9903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0B45E9-1F88-4CDA-995C-000406D4E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4CB431-7850-4D3A-89D8-D1FFD67BC2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4324" y="6464773"/>
            <a:ext cx="4953001" cy="239877"/>
          </a:xfrm>
          <a:prstGeom prst="rect">
            <a:avLst/>
          </a:prstGeom>
        </p:spPr>
        <p:txBody>
          <a:bodyPr/>
          <a:lstStyle/>
          <a:p>
            <a:fld id="{80D5F1DB-232D-4CE2-A914-3ED5497E010D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D3A034-FF69-46A4-B2E0-E6FB0804D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374A57-4E01-4BF8-9B97-E61D6B96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4E77BF-D1A0-4779-ADE9-7E36129EBE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243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BB1A4-E486-47C8-9575-F1E15DEA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D021288-73E6-4856-B18D-B1056A0A96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650394-2638-40C9-82AC-3EF9BB2E0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4324" y="6464773"/>
            <a:ext cx="4953001" cy="239877"/>
          </a:xfrm>
          <a:prstGeom prst="rect">
            <a:avLst/>
          </a:prstGeom>
        </p:spPr>
        <p:txBody>
          <a:bodyPr/>
          <a:lstStyle/>
          <a:p>
            <a:fld id="{80D5F1DB-232D-4CE2-A914-3ED5497E010D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A8D8BA-032E-47FB-9C13-1BEDF982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2801C1-F5FD-45A3-A449-A1D5A0187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4E77BF-D1A0-4779-ADE9-7E36129EBE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074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760822F-69CB-4689-A209-2C0DA6A1C9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43645B-0DF3-4130-9502-6E5FD228A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1F2FF3-A2C6-4211-ACCE-DB83DC86B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4324" y="6464773"/>
            <a:ext cx="4953001" cy="239877"/>
          </a:xfrm>
          <a:prstGeom prst="rect">
            <a:avLst/>
          </a:prstGeom>
        </p:spPr>
        <p:txBody>
          <a:bodyPr/>
          <a:lstStyle/>
          <a:p>
            <a:fld id="{80D5F1DB-232D-4CE2-A914-3ED5497E010D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A11596-F807-45DE-8E43-A7832F785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85C382-C66F-4D7B-9EC9-13013C2D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4E77BF-D1A0-4779-ADE9-7E36129EBE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923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812E46-687D-4111-8680-6CEBDAE62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7EE6901-1E6A-4C4E-AD72-172E06535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A51DFC-E920-4FE8-82FC-8C8A6409A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FA1244-5C0F-43A3-A446-49DE7F6A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F0CF80-F3E1-4099-AF4D-9D8AAB88F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830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EA0494-3E04-4901-B72D-5D3C82027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CC92E0-844F-4C6A-B1D2-19AE8A639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44FB59-AA97-41AD-A0C3-1A99F04A0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B14534-CDD9-419C-AFC5-E18A47A41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E4A237-17F6-4BF5-83F7-9E293D16A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649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F01C3F-497E-4BE5-8C6A-FC3F638CA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4775AC-E6CB-4F13-A33F-ABBB322C0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2A51C2-676E-49A2-88A5-B8007A72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D020C2-D47F-4F64-8A77-5C75ABA19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C778C8-D0D0-45A4-A28B-A847EC946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393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507B3D-6226-46BE-8707-991C16DF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7E9716-04E7-403F-9C46-6F12C6E8E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E4B1B1-6991-44EB-A529-53187B0EC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0BEEB6-7D69-437E-AF1D-39CB6993F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7AD98A-9A05-47D7-AA9B-C61D55E5E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EE572B-44A6-4EB4-9C92-67A30624D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806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AB6A79-10D4-4E7A-B31D-2877E909C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E90B9B-1A53-4626-A093-938AC5F1C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DC87F1-A713-4FDA-8A2D-E9C5B30D9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D6201DA-2C18-4C82-9E42-61A8AA884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21729BC-7A19-4CF0-9BB1-545424F144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C850DA-AC83-4198-B236-2C6890FC0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D200A-5C21-43E1-8372-F2BC7A651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A70C023-D2F4-4BCC-BC8F-EDB577AFF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697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E1442A-ADB1-4B20-85EC-95735CFF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20117B-4268-48D4-9740-4828DF71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6BFEE5-37DA-4DB7-9872-CF35A36CC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6629BD-4B6F-4E00-92D2-3B3EAC04C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4778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1D849E-C24D-4A9F-9147-0D57C06A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BF279FB-C6EF-4843-BE25-C08725DC6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33FE0F-1AD5-4D70-B8E6-097381E9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33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E976ED-12FC-4924-83C4-DF8C9022C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58FDE6-6CC9-412A-8AFA-C941B1CC3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91384A-45DA-435D-89B1-FB1CDDDFDB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FB2699-E60D-403D-A9D1-56E8F01DA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642BCE-3BB9-4330-B7EE-E95F909D4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A85286-99C6-4800-9329-81A00AADA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2275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B472-89BF-43A4-8747-F76A08532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66E889-C220-410B-B997-AFF150E77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3FF372-D136-46EC-887D-316EE177A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7E7DDC-16FE-4A09-A806-B182980BF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4CC2F6-1B7E-4A10-B082-A2ECDE772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4818B4-3912-448C-B541-BE668D7F2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694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C155AD-FAEA-4C63-AAD4-63386B5B8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456EFF4-03EE-42AF-A103-525F473BB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80696C-B777-46F7-A188-3C062D45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365343-9357-436E-8C51-07732507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5A81FD-B3D2-459C-9035-79823B3DC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490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27E5E2C-61BC-4B44-A081-ECC2E57A0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DE47E8-1415-4F84-841A-8DBCB6116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B5F15F-8D0C-492D-B25E-AE8E4B361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8F2DE7-4C19-4930-86C8-31704CB76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8E8AA-102D-43DC-9304-AAE5D3D6C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47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emf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2.png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8BF9C25-3145-4769-8D94-5E9D29560D6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88501" y="6484384"/>
            <a:ext cx="1832681" cy="19812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B66229C-AD4D-486F-BCF6-4197D814090E}"/>
              </a:ext>
            </a:extLst>
          </p:cNvPr>
          <p:cNvGrpSpPr/>
          <p:nvPr userDrawn="1"/>
        </p:nvGrpSpPr>
        <p:grpSpPr>
          <a:xfrm>
            <a:off x="270818" y="282132"/>
            <a:ext cx="1570734" cy="513130"/>
            <a:chOff x="419099" y="240943"/>
            <a:chExt cx="1570734" cy="51313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EB6A16C-E658-4BA8-A54B-601336A1F8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99" y="240943"/>
              <a:ext cx="1570734" cy="328464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476ED11-1FD5-4CE4-A2AA-F3CAD2CDAC3A}"/>
                </a:ext>
              </a:extLst>
            </p:cNvPr>
            <p:cNvSpPr txBox="1"/>
            <p:nvPr userDrawn="1"/>
          </p:nvSpPr>
          <p:spPr>
            <a:xfrm>
              <a:off x="419099" y="569407"/>
              <a:ext cx="157073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0" dirty="0">
                  <a:solidFill>
                    <a:srgbClr val="0072CE"/>
                  </a:solidFill>
                  <a:latin typeface="Poppins "/>
                  <a:cs typeface="Poppins Medium" panose="00000600000000000000" pitchFamily="2" charset="0"/>
                </a:rPr>
                <a:t>Entreprise de services numériques</a:t>
              </a:r>
            </a:p>
          </p:txBody>
        </p:sp>
      </p:grp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70E0F1-5FEB-4A32-9C0D-13530E0F9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0818" y="6311036"/>
            <a:ext cx="5959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rgbClr val="9BD2FF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85847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E1717D6-75AD-4916-8B3A-737EAD04F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BA266D-9598-4ED2-81BA-BA1756826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99C9FA-9CFE-47FF-BCD1-D4B23EBD3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1661B-8D1B-4D95-9756-4A019AB133A9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02B79-4220-497A-9BE0-9263CA260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69B4DB-738D-46F3-BA54-7B40D349F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89166-8BAD-4588-85A1-D5E223A2D9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62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3" Type="http://schemas.openxmlformats.org/officeDocument/2006/relationships/image" Target="../media/image6.png" /><Relationship Id="rId7" Type="http://schemas.openxmlformats.org/officeDocument/2006/relationships/image" Target="../media/image10.png" /><Relationship Id="rId12" Type="http://schemas.openxmlformats.org/officeDocument/2006/relationships/image" Target="../media/image15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.png" /><Relationship Id="rId11" Type="http://schemas.openxmlformats.org/officeDocument/2006/relationships/image" Target="../media/image14.png" /><Relationship Id="rId5" Type="http://schemas.openxmlformats.org/officeDocument/2006/relationships/image" Target="../media/image8.png" /><Relationship Id="rId10" Type="http://schemas.openxmlformats.org/officeDocument/2006/relationships/image" Target="../media/image13.png" /><Relationship Id="rId4" Type="http://schemas.openxmlformats.org/officeDocument/2006/relationships/image" Target="../media/image7.png" /><Relationship Id="rId9" Type="http://schemas.openxmlformats.org/officeDocument/2006/relationships/image" Target="../media/image12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8469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829294BE-3E6F-4C3B-AE31-1C0BA6A65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161450"/>
              </p:ext>
            </p:extLst>
          </p:nvPr>
        </p:nvGraphicFramePr>
        <p:xfrm>
          <a:off x="341831" y="894946"/>
          <a:ext cx="11508337" cy="5411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205">
                  <a:extLst>
                    <a:ext uri="{9D8B030D-6E8A-4147-A177-3AD203B41FA5}">
                      <a16:colId xmlns:a16="http://schemas.microsoft.com/office/drawing/2014/main" val="698357046"/>
                    </a:ext>
                  </a:extLst>
                </a:gridCol>
                <a:gridCol w="2181304">
                  <a:extLst>
                    <a:ext uri="{9D8B030D-6E8A-4147-A177-3AD203B41FA5}">
                      <a16:colId xmlns:a16="http://schemas.microsoft.com/office/drawing/2014/main" val="1046503142"/>
                    </a:ext>
                  </a:extLst>
                </a:gridCol>
                <a:gridCol w="7867828">
                  <a:extLst>
                    <a:ext uri="{9D8B030D-6E8A-4147-A177-3AD203B41FA5}">
                      <a16:colId xmlns:a16="http://schemas.microsoft.com/office/drawing/2014/main" val="2491541662"/>
                    </a:ext>
                  </a:extLst>
                </a:gridCol>
              </a:tblGrid>
              <a:tr h="36354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LOGOS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NOM DE LA SOLUTION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7682353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/>
                        <a:t>BY+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Module </a:t>
                      </a:r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 contrôle d'accès connecté (IoT + Mobile + Web)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8505129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BY+ Entreprise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Module de gestion complète d’entreprise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4662774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BY+ Event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Module de gestion d'événement</a:t>
                      </a:r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(avant / pendant / après)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1258596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BY+ BTP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Module de gestion </a:t>
                      </a:r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pour le bâtiment et les travaux publics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856004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BY+ Legal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Module de gestion de </a:t>
                      </a:r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cabinets d'avocats et études notariales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0350970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BY+ Shop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Module de gestion de </a:t>
                      </a:r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vente &amp; de stock (Mobile + Web)</a:t>
                      </a:r>
                      <a:r>
                        <a:rPr lang="fr-FR" sz="1400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2044335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BY+ Restau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Module de gestion de restaurants </a:t>
                      </a:r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avec commandes digitales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839427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/>
                        <a:t>Ecu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 mobile de gestion financière personnelle par abonnement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291437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/>
                        <a:t>Nette Royale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Agence de production vidéo en collaboration avec </a:t>
                      </a:r>
                      <a:r>
                        <a:rPr lang="fr-FR" sz="1400" dirty="0" err="1"/>
                        <a:t>NetByUs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4358423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 err="1"/>
                        <a:t>Monner</a:t>
                      </a:r>
                      <a:endParaRPr lang="fr-FR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Logiciel de banque en ligne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684648"/>
                  </a:ext>
                </a:extLst>
              </a:tr>
              <a:tr h="349777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 err="1"/>
                        <a:t>Kobo</a:t>
                      </a:r>
                      <a:endParaRPr lang="fr-FR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Solution de gestion d'avantages collaborateurs via monnaie digitale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7974217"/>
                  </a:ext>
                </a:extLst>
              </a:tr>
              <a:tr h="349777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 err="1"/>
                        <a:t>Leihia</a:t>
                      </a:r>
                      <a:endParaRPr lang="fr-FR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ATS - </a:t>
                      </a:r>
                      <a:r>
                        <a:rPr lang="fr-FR" sz="1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Applicant</a:t>
                      </a:r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Tracking</a:t>
                      </a:r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System (Gestion des candidatures)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3502064"/>
                  </a:ext>
                </a:extLst>
              </a:tr>
              <a:tr h="363543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/>
                        <a:t>Infrastructure 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Services d'infrastructure digitale cloud et hébergement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9671014"/>
                  </a:ext>
                </a:extLst>
              </a:tr>
              <a:tr h="349777"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/>
                        <a:t>Customer Expérience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Programme de fidélité et promotions digitalisés avec NPS</a:t>
                      </a:r>
                      <a:endParaRPr lang="fr-F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833332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1FA5070-9331-4473-8E67-17EBACEBA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90" y="1327643"/>
            <a:ext cx="179160" cy="22350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2CD13B-55F2-4542-A5FB-D46531B71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84" y="1701192"/>
            <a:ext cx="170172" cy="1938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524B5E-4AEE-43D3-B876-F9B06753E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7" y="2062440"/>
            <a:ext cx="182568" cy="19921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6D4C424-E72F-48AB-ADC3-11E51316D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3" y="3509982"/>
            <a:ext cx="204775" cy="20477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1E44FE-3594-4BF8-99E3-0E1B3F509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70" y="4961551"/>
            <a:ext cx="443303" cy="19948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CFDFD6-FB9B-48AD-AF11-8516E5FF8A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93" y="2750432"/>
            <a:ext cx="266125" cy="24539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C93F47D-7F21-4EC8-836E-5096D50299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26" y="4608252"/>
            <a:ext cx="206715" cy="21957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70D26A9-E082-45B0-AA55-7ADBA30B17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87" y="3867693"/>
            <a:ext cx="233616" cy="23361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F4E2B20-07DD-4E0E-9423-AB2E308DCA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92" y="3155611"/>
            <a:ext cx="242228" cy="20096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8C00D35-FB19-4474-8289-E64FEEA087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58" y="4259698"/>
            <a:ext cx="303650" cy="1788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9DD034F-E324-413C-946E-547EF86D2E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5" y="5279829"/>
            <a:ext cx="621012" cy="26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50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A98D27-D19B-456C-AE8F-9A196DAE9B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2C2DD8-78FD-4F1F-BA0F-77ED32FAA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9A13FCA-471D-40F6-B11E-CBB52997A3EB}"/>
              </a:ext>
            </a:extLst>
          </p:cNvPr>
          <p:cNvSpPr txBox="1"/>
          <p:nvPr/>
        </p:nvSpPr>
        <p:spPr>
          <a:xfrm>
            <a:off x="4601181" y="3105835"/>
            <a:ext cx="298963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72CE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25578693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BU TYPO">
      <a:majorFont>
        <a:latin typeface="Poppins Medium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3365</TotalTime>
  <Words>159</Words>
  <Application>Microsoft Office PowerPoint</Application>
  <PresentationFormat>Widescreen</PresentationFormat>
  <Paragraphs>32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Thème Office</vt:lpstr>
      <vt:lpstr>Conception personnalisée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Grace Fanta KOUNOU</cp:lastModifiedBy>
  <cp:revision>142</cp:revision>
  <dcterms:created xsi:type="dcterms:W3CDTF">2024-03-27T15:43:45Z</dcterms:created>
  <dcterms:modified xsi:type="dcterms:W3CDTF">2026-03-31T08:03:00Z</dcterms:modified>
</cp:coreProperties>
</file>