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17/11 AU 21/11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135404"/>
              </p:ext>
            </p:extLst>
          </p:nvPr>
        </p:nvGraphicFramePr>
        <p:xfrm>
          <a:off x="258580" y="156011"/>
          <a:ext cx="11674839" cy="495100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803838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406">
                <a:tc rowSpan="3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Support technique aux collaborateurs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6067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Tests d’outils de documentation pour remplacer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WikiJs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6067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Rédaction des documentations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1102347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13723</TotalTime>
  <Words>42</Words>
  <Application>Microsoft Office PowerPoint</Application>
  <PresentationFormat>Grand écran</PresentationFormat>
  <Paragraphs>14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17/11 AU 21/11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419</cp:revision>
  <dcterms:created xsi:type="dcterms:W3CDTF">2023-01-20T11:01:55Z</dcterms:created>
  <dcterms:modified xsi:type="dcterms:W3CDTF">2025-11-26T10:10:52Z</dcterms:modified>
</cp:coreProperties>
</file>