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17/03 au 21/03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17/03 au 21/03</a:t>
            </a:r>
            <a:br>
              <a:rPr lang="fr-FR" sz="4000" dirty="0">
                <a:latin typeface="Century Gothic" panose="020B0502020202020204" pitchFamily="34" charset="0"/>
              </a:rPr>
            </a:br>
            <a:r>
              <a:rPr lang="fr-FR" sz="4000" dirty="0"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6799"/>
              </p:ext>
            </p:extLst>
          </p:nvPr>
        </p:nvGraphicFramePr>
        <p:xfrm>
          <a:off x="266886" y="933855"/>
          <a:ext cx="11670073" cy="52136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668651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4450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Zabbix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Mattermost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sur Zabbix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7617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Documentation de l’installation de Zabbix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538257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Support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Support technique aux collaborateurs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7198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VPN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Installation et configuration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OpenVPN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sur le serveur test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8718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Configuration client Windows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05167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Configuration client Linux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0516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Documentation de l’installation et de la configuration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OpenVPN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42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9160</TotalTime>
  <Words>98</Words>
  <Application>Microsoft Office PowerPoint</Application>
  <PresentationFormat>Grand écran</PresentationFormat>
  <Paragraphs>35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17/03 au 21/03  DE L’ANNEE 2025</vt:lpstr>
      <vt:lpstr>Tâches effectuées la semaine 17/03 au 21/03 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207</cp:revision>
  <dcterms:created xsi:type="dcterms:W3CDTF">2023-01-20T11:01:55Z</dcterms:created>
  <dcterms:modified xsi:type="dcterms:W3CDTF">2025-03-24T08:43:27Z</dcterms:modified>
</cp:coreProperties>
</file>