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5119645A-BF04-446B-AA72-C1D7937906A7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3520" cy="308340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520" cy="3597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68920" cy="45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DBFABF5-0E82-405E-8AAD-3624D4FC8849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435702-FB46-4D3E-B0A5-F092E05497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4052B0-91AA-4E16-AEB3-3F0EBFFC564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6DE57A-E834-4A91-980C-FB82A89597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76ACDD-46A0-4C42-8FC4-04278B70484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42D964-4147-449B-A399-76EE9877C46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9901CE-9BEE-4A3D-93A7-442D997CA9F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902A959-C4D6-46B8-B3EF-570FB8C1926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954FBBE-F9D5-406E-B241-EE520EB957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7E22EB-21C7-43F2-B8B3-0B626C30B6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BF5658-8B64-424F-AD1A-C35BFBB83A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DF87B87-7006-4707-A391-64C3026F708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D87EF9-5CF9-4376-93AD-24281F895C3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FD3B2D-7D76-42EF-AC42-11793E42C0BC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3640" cy="208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16/03 AU 20/03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2160" cy="8298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2160" cy="82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2160" cy="8298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2160" cy="82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2"/>
          <p:cNvGraphicFramePr/>
          <p:nvPr/>
        </p:nvGraphicFramePr>
        <p:xfrm>
          <a:off x="388080" y="124560"/>
          <a:ext cx="11674080" cy="4488120"/>
        </p:xfrm>
        <a:graphic>
          <a:graphicData uri="http://schemas.openxmlformats.org/drawingml/2006/table">
            <a:tbl>
              <a:tblPr/>
              <a:tblGrid>
                <a:gridCol w="1649520"/>
                <a:gridCol w="7471800"/>
                <a:gridCol w="695880"/>
                <a:gridCol w="1857240"/>
              </a:tblGrid>
              <a:tr h="1564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428400">
                <a:tc rowSpan="5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Modification de la documentation du visuel 2.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31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Rapport de suivie du tp kanboard.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67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Cahier de charge de la sensibilisation cybersécurité.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704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Rapport finale du tp kanboard.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000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Travail sur le 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35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7761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2160" cy="8298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2160" cy="82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13896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2026-03-23T09:51:52Z</dcterms:modified>
  <cp:revision>430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