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22/09 AU 26/09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235467"/>
              </p:ext>
            </p:extLst>
          </p:nvPr>
        </p:nvGraphicFramePr>
        <p:xfrm>
          <a:off x="258580" y="156012"/>
          <a:ext cx="11674839" cy="52720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218904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952">
                <a:tc rowSpan="2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Configurations de monitoring avec Zabbix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73627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Déploiement pour WAF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1337753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13724</TotalTime>
  <Words>37</Words>
  <Application>Microsoft Office PowerPoint</Application>
  <PresentationFormat>Grand écran</PresentationFormat>
  <Paragraphs>13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22/09 AU 26/09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418</cp:revision>
  <dcterms:created xsi:type="dcterms:W3CDTF">2023-01-20T11:01:55Z</dcterms:created>
  <dcterms:modified xsi:type="dcterms:W3CDTF">2025-09-29T07:59:37Z</dcterms:modified>
</cp:coreProperties>
</file>