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20/01/2026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12/01 AU 16/01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946960"/>
              </p:ext>
            </p:extLst>
          </p:nvPr>
        </p:nvGraphicFramePr>
        <p:xfrm>
          <a:off x="258580" y="156012"/>
          <a:ext cx="11674839" cy="595389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564526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105">
                <a:tc rowSpan="6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Gestion des accès aux serveurs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100%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57393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Documentations pour la sécurité des serveurs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6399903"/>
                  </a:ext>
                </a:extLst>
              </a:tr>
              <a:tr h="5262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Recensement des dates d’acquisition et d’expiration des serveurs et nom de domaine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5262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Mise à jour de certaines documentations sur </a:t>
                      </a:r>
                      <a:r>
                        <a:rPr lang="fr-FR" sz="1400" b="0" dirty="0" err="1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NetByUs</a:t>
                      </a: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Documentation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36795"/>
                  </a:ext>
                </a:extLst>
              </a:tr>
              <a:tr h="5429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Migration des mails de ADYK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100%</a:t>
                      </a:r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rgbClr val="F07817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Fini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6212909"/>
                  </a:ext>
                </a:extLst>
              </a:tr>
              <a:tr h="542900">
                <a:tc vMerge="1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Suivi de vente d’un serveur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873051"/>
                  </a:ext>
                </a:extLst>
              </a:tr>
              <a:tr h="956101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13739</TotalTime>
  <Words>80</Words>
  <Application>Microsoft Office PowerPoint</Application>
  <PresentationFormat>Grand écran</PresentationFormat>
  <Paragraphs>22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12/01 AU 16/01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426</cp:revision>
  <dcterms:created xsi:type="dcterms:W3CDTF">2023-01-20T11:01:55Z</dcterms:created>
  <dcterms:modified xsi:type="dcterms:W3CDTF">2026-01-20T17:44:25Z</dcterms:modified>
</cp:coreProperties>
</file>