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81" d="100"/>
          <a:sy n="81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30/06 au 04/07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30/06 au 04/07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858864"/>
              </p:ext>
            </p:extLst>
          </p:nvPr>
        </p:nvGraphicFramePr>
        <p:xfrm>
          <a:off x="266886" y="933855"/>
          <a:ext cx="11670073" cy="509161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89523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04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 mails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Reproduction de l’environnement en tests pour la migration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Arrêt momentané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654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de l’agent sur les postes et ajustements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29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du projet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access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-api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8616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Recherches pour les propositions de serveurs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167887"/>
                  </a:ext>
                </a:extLst>
              </a:tr>
              <a:tr h="78616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Proposition d’une fiche de renseignement pour les serveurs achetés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843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9182</TotalTime>
  <Words>91</Words>
  <Application>Microsoft Office PowerPoint</Application>
  <PresentationFormat>Grand écran</PresentationFormat>
  <Paragraphs>30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30/06 au 04/07 DE L’ANNEE 2025</vt:lpstr>
      <vt:lpstr>Tâches effectuées la semaine 30/06 au 04/07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2025-07-07T09:27:26Z</dcterms:modified>
</cp:coreProperties>
</file>