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81" d="100"/>
          <a:sy n="81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16/06/2025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09/06 au 13/06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09/06 au 13/06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053862"/>
              </p:ext>
            </p:extLst>
          </p:nvPr>
        </p:nvGraphicFramePr>
        <p:xfrm>
          <a:off x="266886" y="933855"/>
          <a:ext cx="11670073" cy="499867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01727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0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des données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du déploiement effectué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884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Meet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ADYK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Jitsi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pour ADYK avant production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330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Support technique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Support technique aux collaborateurs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330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Mails ADYK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bluemind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226906"/>
                  </a:ext>
                </a:extLst>
              </a:tr>
              <a:tr h="9330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Bilan des serveurs à notre disposition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454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9160</TotalTime>
  <Words>86</Words>
  <Application>Microsoft Office PowerPoint</Application>
  <PresentationFormat>Grand écran</PresentationFormat>
  <Paragraphs>33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09/06 au 13/06  DE L’ANNEE 2025</vt:lpstr>
      <vt:lpstr>Tâches effectuées la semaine 09/06 au 13/06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207</cp:revision>
  <dcterms:created xsi:type="dcterms:W3CDTF">2023-01-20T11:01:55Z</dcterms:created>
  <dcterms:modified xsi:type="dcterms:W3CDTF">2025-06-16T09:19:48Z</dcterms:modified>
</cp:coreProperties>
</file>