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23/06/2025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23/06/2025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23/06/2025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23/06/2025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16/06 au 20/06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16/06 au 20/06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443609"/>
              </p:ext>
            </p:extLst>
          </p:nvPr>
        </p:nvGraphicFramePr>
        <p:xfrm>
          <a:off x="266886" y="933856"/>
          <a:ext cx="11387729" cy="457120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6501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907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612179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5663"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ADYK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Documentation de la migration de BY+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1097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Recherches et tests pour la migration des mails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715209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Finalisation du déploiement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jitsi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2797">
                <a:tc rowSpan="3"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NETBYUS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Déploiement de projets docker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3256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  <a:tr h="65169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9210</TotalTime>
  <Words>74</Words>
  <Application>Microsoft Office PowerPoint</Application>
  <PresentationFormat>Grand écran</PresentationFormat>
  <Paragraphs>28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16/06 au 20/06  DE L’ANNEE 2025</vt:lpstr>
      <vt:lpstr>Tâches effectuées la semaine 16/06 au 20/06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207</cp:revision>
  <dcterms:created xsi:type="dcterms:W3CDTF">2023-01-20T11:01:55Z</dcterms:created>
  <dcterms:modified xsi:type="dcterms:W3CDTF">2025-06-23T10:26:04Z</dcterms:modified>
</cp:coreProperties>
</file>