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</a:t>
            </a:r>
            <a:r>
              <a:rPr b="0" lang="en-US" sz="4400" spc="-1" strike="noStrike">
                <a:latin typeface="Arial"/>
              </a:rPr>
              <a:t>l</a:t>
            </a:r>
            <a:r>
              <a:rPr b="0" lang="en-US" sz="4400" spc="-1" strike="noStrike">
                <a:latin typeface="Arial"/>
              </a:rPr>
              <a:t>i</a:t>
            </a:r>
            <a:r>
              <a:rPr b="0" lang="en-US" sz="4400" spc="-1" strike="noStrike">
                <a:latin typeface="Arial"/>
              </a:rPr>
              <a:t>c</a:t>
            </a:r>
            <a:r>
              <a:rPr b="0" lang="en-US" sz="4400" spc="-1" strike="noStrike">
                <a:latin typeface="Arial"/>
              </a:rPr>
              <a:t>k</a:t>
            </a:r>
            <a:r>
              <a:rPr b="0" lang="en-US" sz="4400" spc="-1" strike="noStrike">
                <a:latin typeface="Arial"/>
              </a:rPr>
              <a:t> </a:t>
            </a:r>
            <a:r>
              <a:rPr b="0" lang="en-US" sz="4400" spc="-1" strike="noStrike">
                <a:latin typeface="Arial"/>
              </a:rPr>
              <a:t>t</a:t>
            </a:r>
            <a:r>
              <a:rPr b="0" lang="en-US" sz="4400" spc="-1" strike="noStrike">
                <a:latin typeface="Arial"/>
              </a:rPr>
              <a:t>o</a:t>
            </a:r>
            <a:r>
              <a:rPr b="0" lang="en-US" sz="4400" spc="-1" strike="noStrike">
                <a:latin typeface="Arial"/>
              </a:rPr>
              <a:t> </a:t>
            </a:r>
            <a:r>
              <a:rPr b="0" lang="en-US" sz="4400" spc="-1" strike="noStrike">
                <a:latin typeface="Arial"/>
              </a:rPr>
              <a:t>m</a:t>
            </a:r>
            <a:r>
              <a:rPr b="0" lang="en-US" sz="4400" spc="-1" strike="noStrike">
                <a:latin typeface="Arial"/>
              </a:rPr>
              <a:t>o</a:t>
            </a:r>
            <a:r>
              <a:rPr b="0" lang="en-US" sz="4400" spc="-1" strike="noStrike">
                <a:latin typeface="Arial"/>
              </a:rPr>
              <a:t>v</a:t>
            </a:r>
            <a:r>
              <a:rPr b="0" lang="en-US" sz="4400" spc="-1" strike="noStrike">
                <a:latin typeface="Arial"/>
              </a:rPr>
              <a:t>e</a:t>
            </a:r>
            <a:r>
              <a:rPr b="0" lang="en-US" sz="4400" spc="-1" strike="noStrike">
                <a:latin typeface="Arial"/>
              </a:rPr>
              <a:t> </a:t>
            </a:r>
            <a:r>
              <a:rPr b="0" lang="en-US" sz="4400" spc="-1" strike="noStrike">
                <a:latin typeface="Arial"/>
              </a:rPr>
              <a:t>t</a:t>
            </a:r>
            <a:r>
              <a:rPr b="0" lang="en-US" sz="4400" spc="-1" strike="noStrike">
                <a:latin typeface="Arial"/>
              </a:rPr>
              <a:t>h</a:t>
            </a:r>
            <a:r>
              <a:rPr b="0" lang="en-US" sz="4400" spc="-1" strike="noStrike">
                <a:latin typeface="Arial"/>
              </a:rPr>
              <a:t>e</a:t>
            </a:r>
            <a:r>
              <a:rPr b="0" lang="en-US" sz="4400" spc="-1" strike="noStrike">
                <a:latin typeface="Arial"/>
              </a:rPr>
              <a:t> </a:t>
            </a:r>
            <a:r>
              <a:rPr b="0" lang="en-US" sz="4400" spc="-1" strike="noStrike">
                <a:latin typeface="Arial"/>
              </a:rPr>
              <a:t>s</a:t>
            </a:r>
            <a:r>
              <a:rPr b="0" lang="en-US" sz="4400" spc="-1" strike="noStrike">
                <a:latin typeface="Arial"/>
              </a:rPr>
              <a:t>l</a:t>
            </a:r>
            <a:r>
              <a:rPr b="0" lang="en-US" sz="4400" spc="-1" strike="noStrike">
                <a:latin typeface="Arial"/>
              </a:rPr>
              <a:t>i</a:t>
            </a:r>
            <a:r>
              <a:rPr b="0" lang="en-US" sz="4400" spc="-1" strike="noStrike">
                <a:latin typeface="Arial"/>
              </a:rPr>
              <a:t>d</a:t>
            </a:r>
            <a:r>
              <a:rPr b="0" lang="en-US" sz="4400" spc="-1" strike="noStrike">
                <a:latin typeface="Arial"/>
              </a:rPr>
              <a:t>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7939C0EA-F6A2-4056-A2F2-347D06583339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B059309-9D0D-434F-A315-8792CDB08A7C}" type="slidenum">
              <a:rPr b="0" lang="fr-FR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E41A652-761D-4E40-A6E1-4957AC51232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8168051-5998-453A-B030-D9B6A570D1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73C200-851F-43EF-8670-ADA223375C3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E1E6CA9-677F-445A-BF20-4BC505F88A1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456CF4F-E836-4525-BEAB-1ADF54BAC59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D214E43-0F37-4CDC-A5CB-6F64811AA3E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57D0F69-8C8E-429A-8F48-A9A54A6F90B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2EF8C9-0FD3-4353-BC2B-60B0422FAD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1FF734-EC33-44BE-8D7F-611BE20C15A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A85D8D7-B724-4DB2-AE92-2CD33AF2CCB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4D77B4-C6D3-4DAD-99B1-F540AAC09D3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0A7204D-F0C6-449C-B9A7-71B21002C29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B6D4DB0-440A-4183-9B68-47AC38493CFA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</a:t>
            </a:r>
            <a:r>
              <a:rPr b="0" lang="en-US" sz="4400" spc="-1" strike="noStrike">
                <a:latin typeface="Arial"/>
              </a:rPr>
              <a:t>to </a:t>
            </a:r>
            <a:r>
              <a:rPr b="0" lang="en-US" sz="4400" spc="-1" strike="noStrike">
                <a:latin typeface="Arial"/>
              </a:rPr>
              <a:t>edit </a:t>
            </a:r>
            <a:r>
              <a:rPr b="0" lang="en-US" sz="4400" spc="-1" strike="noStrike">
                <a:latin typeface="Arial"/>
              </a:rPr>
              <a:t>the </a:t>
            </a:r>
            <a:r>
              <a:rPr b="0" lang="en-US" sz="4400" spc="-1" strike="noStrike">
                <a:latin typeface="Arial"/>
              </a:rPr>
              <a:t>title </a:t>
            </a:r>
            <a:r>
              <a:rPr b="0" lang="en-US" sz="4400" spc="-1" strike="noStrike">
                <a:latin typeface="Arial"/>
              </a:rPr>
              <a:t>text </a:t>
            </a:r>
            <a:r>
              <a:rPr b="0" lang="en-US" sz="4400" spc="-1" strike="noStrike">
                <a:latin typeface="Arial"/>
              </a:rPr>
              <a:t>form</a:t>
            </a:r>
            <a:r>
              <a:rPr b="0" lang="en-US" sz="4400" spc="-1" strike="noStrike">
                <a:latin typeface="Arial"/>
              </a:rPr>
              <a:t>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5440" cy="2084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RAPPORT DES TACHES DE LA SEMAINE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DU 16/02 AU 20/02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2026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3960" cy="8316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3960" cy="83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f07817"/>
                </a:solidFill>
                <a:latin typeface="Century Gothic"/>
                <a:ea typeface="DejaVu Sans"/>
              </a:rPr>
              <a:t>S . Ottmare ZINZINDOHOUE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3960" cy="8316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3960" cy="83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1"/>
          <p:cNvGraphicFramePr/>
          <p:nvPr/>
        </p:nvGraphicFramePr>
        <p:xfrm>
          <a:off x="258480" y="155880"/>
          <a:ext cx="11674080" cy="3359160"/>
        </p:xfrm>
        <a:graphic>
          <a:graphicData uri="http://schemas.openxmlformats.org/drawingml/2006/table">
            <a:tbl>
              <a:tblPr/>
              <a:tblGrid>
                <a:gridCol w="1611360"/>
                <a:gridCol w="7461000"/>
                <a:gridCol w="744840"/>
                <a:gridCol w="1857240"/>
              </a:tblGrid>
              <a:tr h="27036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TACHES EFFECTUEES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525960">
                <a:tc row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Documentation Technique sur la mise en place de la solution Samba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4776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 </a:t>
                      </a:r>
                      <a:r>
                        <a:rPr b="0" lang="en-US" sz="1800" spc="-1" strike="noStrike">
                          <a:latin typeface="Arial"/>
                        </a:rPr>
                        <a:t>Proposition d'architectures pour le mémoire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  <a:ea typeface="Noto Sans CJK SC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60372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Propositions de 5 attaques au moins pour le mémoire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54288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Intégration de Snort avec un SIEM (Wazuh).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20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347760">
                <a:tc grid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3960" cy="8316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3960" cy="83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7880" cy="3254760"/>
        </p:xfrm>
        <a:graphic>
          <a:graphicData uri="http://schemas.openxmlformats.org/drawingml/2006/table">
            <a:tbl>
              <a:tblPr/>
              <a:tblGrid>
                <a:gridCol w="4389840"/>
                <a:gridCol w="726840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80064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1042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100872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13863</TotalTime>
  <Application>LibreOffice/7.3.7.2$Linux_X86_64 LibreOffice_project/30$Build-2</Application>
  <AppVersion>15.0000</AppVersion>
  <Words>32</Words>
  <Paragraphs>12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en-US</dc:language>
  <cp:lastModifiedBy/>
  <dcterms:modified xsi:type="dcterms:W3CDTF">2026-02-21T14:17:07Z</dcterms:modified>
  <cp:revision>424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