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0072CE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177DD0-AFC2-4ECE-8848-1F0850654869}" type="datetimeFigureOut">
              <a:rPr lang="fr-FR" smtClean="0"/>
              <a:t>21/06/2025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77C8D-C15E-4B6C-9E1D-92EB5DA3201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649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77C8D-C15E-4B6C-9E1D-92EB5DA3201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119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77C8D-C15E-4B6C-9E1D-92EB5DA3201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9253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21/06/2025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21/06/2025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21/06/2025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SEMAINES 25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0C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B050"/>
              </a:solidFill>
              <a:highlight>
                <a:srgbClr val="0000FF"/>
              </a:highligh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956552" y="6257070"/>
            <a:ext cx="1988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Nora AGBAGHA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500" y="116800"/>
            <a:ext cx="11492460" cy="715728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 la semaine 25 de 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705435"/>
              </p:ext>
            </p:extLst>
          </p:nvPr>
        </p:nvGraphicFramePr>
        <p:xfrm>
          <a:off x="266886" y="1096838"/>
          <a:ext cx="11670073" cy="703846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301470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858">
                <a:tc gridSpan="4">
                  <a:txBody>
                    <a:bodyPr/>
                    <a:lstStyle/>
                    <a:p>
                      <a:endParaRPr lang="fr-FR" sz="800" b="1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7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fr-FR" sz="1600" b="0" i="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000" b="1" dirty="0">
                        <a:solidFill>
                          <a:srgbClr val="2DA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En cour</a:t>
                      </a:r>
                      <a:endParaRPr lang="fr-FR" sz="1200" b="1" dirty="0">
                        <a:solidFill>
                          <a:srgbClr val="F07817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chemeClr val="accent5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fr-FR" sz="1200" b="1" dirty="0">
                        <a:solidFill>
                          <a:srgbClr val="F07817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92"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fr-FR" sz="1600" b="0" i="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En cour</a:t>
                      </a:r>
                      <a:endParaRPr lang="fr-FR" sz="1200" b="1" dirty="0">
                        <a:solidFill>
                          <a:srgbClr val="F07817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72CE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422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097721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9889</TotalTime>
  <Words>33</Words>
  <Application>Microsoft Office PowerPoint</Application>
  <PresentationFormat>Widescreen</PresentationFormat>
  <Paragraphs>24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SEMAINES 25 DE L’ANNEE 2025</vt:lpstr>
      <vt:lpstr>Tâches effectuée la semaine 25 de 2025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241</cp:revision>
  <dcterms:created xsi:type="dcterms:W3CDTF">2023-01-20T11:01:55Z</dcterms:created>
  <dcterms:modified xsi:type="dcterms:W3CDTF">2025-06-21T15:07:57Z</dcterms:modified>
</cp:coreProperties>
</file>