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C5CB295F-9DED-4AA9-9326-BCA4CEB5B5AB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240" cy="3084120"/>
          </a:xfrm>
          <a:prstGeom prst="rect">
            <a:avLst/>
          </a:prstGeom>
          <a:ln w="0">
            <a:noFill/>
          </a:ln>
        </p:spPr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C946229-9823-49FD-AF66-EE346424BC3F}" type="slidenum">
              <a:rPr b="0" lang="fr-FR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CAABC07-A76A-4CAA-9A7F-3FEDF845847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8DC032C-9DED-4EA4-8010-539041CF2C8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E4A4594-E256-4D92-AB79-FF88EBCD541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AF16AD9-47E9-47A3-A30E-87136916916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93787E7-5E19-45C5-B5A5-C16B0FD5A1F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C960415-4C8B-406F-8832-D3FAAC821B2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0D9ACF4-08E1-41DD-ACF8-2D2518BDF98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998905E-8CF0-4587-889A-62486D73ABB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2E691B4-0A4C-479D-BB25-47049FF906A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813C593-1B46-417A-9C03-439313CB17D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971FCED-A7C0-40D2-AAC6-33B6AD0EA62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151E649-E42C-4E1E-A52B-584525F6898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897F570-EA0E-4D72-BA81-6844836F8B4A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951840" y="2364840"/>
            <a:ext cx="10584360" cy="2083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buNone/>
            </a:pP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RAPPORT DES TACHES DE LA SEMAINE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DU 09/03 AU 13/03 </a:t>
            </a: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DE L’ANNEE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2026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8" name="Rectangle 5"/>
          <p:cNvSpPr/>
          <p:nvPr/>
        </p:nvSpPr>
        <p:spPr>
          <a:xfrm>
            <a:off x="0" y="0"/>
            <a:ext cx="92880" cy="83052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Rectangle 6"/>
          <p:cNvSpPr/>
          <p:nvPr/>
        </p:nvSpPr>
        <p:spPr>
          <a:xfrm>
            <a:off x="12115800" y="6025320"/>
            <a:ext cx="92880" cy="830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Rectangle 1"/>
          <p:cNvSpPr/>
          <p:nvPr/>
        </p:nvSpPr>
        <p:spPr>
          <a:xfrm>
            <a:off x="8228880" y="6265440"/>
            <a:ext cx="3744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fr-FR" sz="1800" spc="-1" strike="noStrike">
                <a:solidFill>
                  <a:srgbClr val="f07817"/>
                </a:solidFill>
                <a:latin typeface="Century Gothic"/>
                <a:ea typeface="DejaVu Sans"/>
              </a:rPr>
              <a:t>S . Ottmare ZINZINDOHOUE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/>
          <p:nvPr/>
        </p:nvSpPr>
        <p:spPr>
          <a:xfrm>
            <a:off x="0" y="0"/>
            <a:ext cx="92880" cy="83052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Rectangle 6"/>
          <p:cNvSpPr/>
          <p:nvPr/>
        </p:nvSpPr>
        <p:spPr>
          <a:xfrm>
            <a:off x="12115800" y="6025320"/>
            <a:ext cx="92880" cy="830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3" name="Tableau 2"/>
          <p:cNvGraphicFramePr/>
          <p:nvPr/>
        </p:nvGraphicFramePr>
        <p:xfrm>
          <a:off x="388080" y="124560"/>
          <a:ext cx="11674080" cy="4488120"/>
        </p:xfrm>
        <a:graphic>
          <a:graphicData uri="http://schemas.openxmlformats.org/drawingml/2006/table">
            <a:tbl>
              <a:tblPr/>
              <a:tblGrid>
                <a:gridCol w="1649520"/>
                <a:gridCol w="7471800"/>
                <a:gridCol w="695880"/>
                <a:gridCol w="1857240"/>
              </a:tblGrid>
              <a:tr h="156420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TACHES EFFECTUEES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%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Statut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428400">
                <a:tc rowSpan="5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Rédaction de la Vision du Module 2.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4316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Powerpoint final sur le Visuel 1.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4676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  <a:ea typeface="Noto Sans CJK SC"/>
                        </a:rPr>
                        <a:t>Rédaction du document explicatif du projet en anglais et traduction du PowerPoint en anglais.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3704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Test sur les rapports du mois.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45000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Travail sur le mémoire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30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f07817"/>
                          </a:solidFill>
                          <a:latin typeface="Poppins"/>
                        </a:rPr>
                        <a:t>En cour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776160">
                <a:tc gridSpan="4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b183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/>
          <p:nvPr/>
        </p:nvSpPr>
        <p:spPr>
          <a:xfrm>
            <a:off x="0" y="0"/>
            <a:ext cx="92880" cy="83052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" name="Rectangle 6"/>
          <p:cNvSpPr/>
          <p:nvPr/>
        </p:nvSpPr>
        <p:spPr>
          <a:xfrm>
            <a:off x="12115800" y="6025320"/>
            <a:ext cx="92880" cy="830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6" name="Tableau 1"/>
          <p:cNvGraphicFramePr/>
          <p:nvPr/>
        </p:nvGraphicFramePr>
        <p:xfrm>
          <a:off x="266760" y="548280"/>
          <a:ext cx="11657880" cy="3254760"/>
        </p:xfrm>
        <a:graphic>
          <a:graphicData uri="http://schemas.openxmlformats.org/drawingml/2006/table">
            <a:tbl>
              <a:tblPr/>
              <a:tblGrid>
                <a:gridCol w="4389840"/>
                <a:gridCol w="7268400"/>
              </a:tblGrid>
              <a:tr h="4035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FAITS MARQUANT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SUGGESTION 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80064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104220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100872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13876</TotalTime>
  <Application>LibreOffice/7.3.7.2$Linux_X86_64 LibreOffice_project/30$Build-2</Application>
  <AppVersion>15.0000</AppVersion>
  <Words>32</Words>
  <Paragraphs>12</Paragraphs>
  <Company>HP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2023-01-20T11:01:55Z</dcterms:created>
  <dc:creator>12017</dc:creator>
  <dc:description/>
  <dc:language>en-US</dc:language>
  <cp:lastModifiedBy/>
  <dcterms:modified xsi:type="dcterms:W3CDTF">2026-03-16T09:59:59Z</dcterms:modified>
  <cp:revision>429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Grand écran</vt:lpwstr>
  </property>
  <property fmtid="{D5CDD505-2E9C-101B-9397-08002B2CF9AE}" pid="4" name="Slides">
    <vt:i4>3</vt:i4>
  </property>
</Properties>
</file>