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"/>
  </p:notesMasterIdLst>
  <p:sldIdLst>
    <p:sldId id="256" r:id="rId3"/>
    <p:sldId id="265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382" autoAdjust="0"/>
    <p:restoredTop sz="94403" autoAdjust="0"/>
  </p:normalViewPr>
  <p:slideViewPr>
    <p:cSldViewPr snapToGrid="0">
      <p:cViewPr varScale="1">
        <p:scale>
          <a:sx n="107" d="100"/>
          <a:sy n="107" d="100"/>
        </p:scale>
        <p:origin x="900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40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180993-C1E7-412A-AE52-B41569422EFA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684D2-3692-4E57-8DA6-9BBECAA4E24F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68258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84D2-3692-4E57-8DA6-9BBECAA4E24F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3049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B684D2-3692-4E57-8DA6-9BBECAA4E24F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7913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96EFA1F-B32D-40A2-9B14-57B3AB43C1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B42A05C-91BF-4342-8CBA-0E6DB7BC37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29200A7-179F-4453-A437-F07C602AF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7A15-256A-4DB8-97D3-0BEE9D214C16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CE4FFF9-B1B9-4862-981F-F48C6F644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133621-6CFD-4F7D-A3CE-4EACFF486D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DF43-267D-45D8-9A8C-E8A54812E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276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05B573-518B-44E8-AAEF-69FFAB74A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40A988-324A-45B3-A04D-842B265516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A1E60B2-D2E3-45E3-AFC3-AAD84D08C7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7A15-256A-4DB8-97D3-0BEE9D214C16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59F970-7F97-4E77-8B55-2DF9CA5DD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CF9A795-55B4-4C6B-AC3F-917228491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DF43-267D-45D8-9A8C-E8A54812E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8407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A541C1-CB05-4895-9838-71348D875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D7F8025-E5E1-43E7-81E2-1DBB29D194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8DA4ECE-F2F8-42C7-8BC1-781F7315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7A15-256A-4DB8-97D3-0BEE9D214C16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B419939-D1A9-4320-8D45-17BEB47FB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DBCB916-7B16-4251-A437-1914E697D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DF43-267D-45D8-9A8C-E8A54812E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585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2C53D45-9ED9-473D-B053-BBC88B1437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8D386F-4715-4001-979C-7F3F4473A7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0D7EF9C-CA48-4C22-A1D1-3F0EC16FAF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5B59A15-6D8F-483E-8C1C-DF9C56970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7A15-256A-4DB8-97D3-0BEE9D214C16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D8900D5-98E7-4F2E-82B2-2D9F1E240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A02CF49-5EFB-45FD-ADAD-F6AE03DD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DF43-267D-45D8-9A8C-E8A54812E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76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83152C-75FF-4185-831C-F1340C2EF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E02728C-6032-4B51-896E-3BE59B2B00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C0B93FF-1338-455D-947D-5D48F6C069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C8A35B34-5429-433D-B5E9-5179F2517D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F29F0C5-CB54-45F4-9834-AE1FB06835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C1C44C5E-52D9-4C6B-B434-E53BEB187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7A15-256A-4DB8-97D3-0BEE9D214C16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E5A5035-B298-415C-A776-91A430763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191E07D6-8884-41B3-B893-01F179562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DF43-267D-45D8-9A8C-E8A54812E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736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3BBC6F-8DB2-4613-A29A-987955CA8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379CA26D-EEC6-4935-B8D6-AEF05199F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7A15-256A-4DB8-97D3-0BEE9D214C16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3AAEAD3-507D-4C44-A73B-D6E7D74BC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10BB401-FBCA-4B3F-A957-144A023B9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DF43-267D-45D8-9A8C-E8A54812E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9596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FDF9D8D-1962-4BFE-B2FE-8C4C58F68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7A15-256A-4DB8-97D3-0BEE9D214C16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A3BF528-D0F5-42E3-A4F0-65D2A97C2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CB71BF6-2528-4383-97AC-71E2CA5C03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DF43-267D-45D8-9A8C-E8A54812E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2036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565BF1-F05C-4E0F-A219-410F930B0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256AFD-F51C-4F45-A06E-A0BD3B7BE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E04B23F-A019-4C77-980B-3EDEA17146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2734FDE-D20C-4B53-B3F6-2F4FBB6795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7A15-256A-4DB8-97D3-0BEE9D214C16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463935-D321-47ED-B01C-0A2F818553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9BEE6A1-B119-476E-80A3-BDA113FAA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DF43-267D-45D8-9A8C-E8A54812E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0979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12A40A-A30B-4B6B-A237-42E9385FF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469B4DC7-8096-4D9A-8CF8-C012D3CD22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4C74A0C-BA17-4A41-9580-CC1CD8DF9C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260CF81-282F-4C5E-8A6C-7BE4D27188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7A15-256A-4DB8-97D3-0BEE9D214C16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C80285-D1A9-429A-B236-641230056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3F630B4-1CCA-4F5A-A5D2-BFC669970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DF43-267D-45D8-9A8C-E8A54812E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048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B70E71-8C82-4A22-8D38-F5A8D4A81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C4AEF89C-E0C8-49B5-BD0C-6802DED384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ECF37E-99A7-4220-B50A-8E65D42051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7A15-256A-4DB8-97D3-0BEE9D214C16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259AE95-511D-43C3-B9B8-C3B0C0C03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C4FA1F9-BF7E-498F-99AD-0C121D3D4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DF43-267D-45D8-9A8C-E8A54812E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1362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56CAF9E-EDD0-4578-8D7B-8EFBB5996E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F76DA1F-00FD-4A57-A947-23B274D1BA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A550CD8-E837-4E5B-A9ED-B66607E78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767A15-256A-4DB8-97D3-0BEE9D214C16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408A8F-D0E7-4E38-9750-4367B36D2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7D5D593-43CF-41FD-BC5B-BB759B4AAB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55DF43-267D-45D8-9A8C-E8A54812E3C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4264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FD0D35-1B81-4C68-83AD-A48A54D750D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C201DF7-01E2-4227-AB8D-E2602FE7D2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C160C4-E916-4510-9EDE-9C870186A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B2D3-01DD-41D0-80E5-75441FABF903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62B024-A283-43C0-8992-E23BC5587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3F2BFED-1DB3-4526-A409-42C9E52A9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76425-3C4F-4871-B31A-A37F21DD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191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E22BEE-27DD-451B-B5FD-8E09C3774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C046DE-826E-4976-8932-741C1A8D27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8D12641-F3F6-4E98-8493-C344B5EE6B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B2D3-01DD-41D0-80E5-75441FABF903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9623307-10C0-43B6-A243-462576F1F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B96B1CA-A8DF-4C5F-AEDB-8B0C2B4764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76425-3C4F-4871-B31A-A37F21DD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0916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E08372-4CFF-4200-9251-AED67025B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C8AA58-68F7-4AC6-B219-6A54B0089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B0A59E-6B7A-41BE-84BE-3C14FD72D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B2D3-01DD-41D0-80E5-75441FABF903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9BB54A7-F541-441D-A7FE-8C6F7169E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813FC43-3050-4CC4-B758-DE7F6CBD6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76425-3C4F-4871-B31A-A37F21DD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6759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21B345-2D9B-4638-9045-1FE9C96C1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3C83C0-CA22-4534-8AD7-CA4EA1477A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5F18B27-5CDF-4EE9-A623-C6FBA68C4E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92A0FE6-12AE-43C9-A712-83DB15ADE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B2D3-01DD-41D0-80E5-75441FABF903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DD91B5E-6749-4A3B-9C09-815D959EB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1D88A22-65AC-45B6-B438-1DDAF7A56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76425-3C4F-4871-B31A-A37F21DD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5276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C6B71D-25A5-4661-A7E6-892E161ECC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E737CA-4215-4E0C-900D-D96FCDB26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1F76E70-9D7B-47ED-89BC-27B3D7F31C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2934358-C005-4CF2-922A-E20AF744A5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5F8EB240-4AE8-4013-AE5A-D5682D8B20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F1ED885B-C6FB-4FF9-9933-768A8081C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B2D3-01DD-41D0-80E5-75441FABF903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28EA7DB-81ED-4AD7-8202-A53B2B08C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444EB00-775A-45CD-A702-F496A740E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76425-3C4F-4871-B31A-A37F21DD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708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2CD9994-D56C-4A35-9E76-E7AC97266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790869EB-B7CA-43D6-ACBB-75CEF390BF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B2D3-01DD-41D0-80E5-75441FABF903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C5C902E-C15B-44B7-82E3-ED4224E75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C78D6421-19F1-45E8-AB94-93588434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76425-3C4F-4871-B31A-A37F21DD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508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596652C-D1AC-4C81-AD51-A81B0E1CB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B2D3-01DD-41D0-80E5-75441FABF903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6B190D28-779B-4B60-82EE-10EABD9373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A617D6D-AA00-4B31-9A0C-78DCCA77D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76425-3C4F-4871-B31A-A37F21DD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09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E87C7D-4F24-4745-AD6D-1C00A8C56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76287B-2206-4170-ABA8-9268FE14F3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D1919E0-094E-4F1A-84AF-4A10FCC16E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51255F3-3BAE-4AC3-837A-37B982C12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B2D3-01DD-41D0-80E5-75441FABF903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95FC306-0C2E-474D-ADE2-9E5D44AAFC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04F6B92-D5C1-4729-87E0-7F928E0D8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76425-3C4F-4871-B31A-A37F21DD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0988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0F4942-7E9F-40F4-AF86-DC290D5F0E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5BD212FD-01FC-4D70-9A10-A465DC89A6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79C881-CEB5-45F3-8FA6-D3AC1BBA04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9ED8F41-34E7-4E49-9B31-AD48606B5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B2D3-01DD-41D0-80E5-75441FABF903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E40CCC7-5098-4D1C-BC86-7FBF9D965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C4197B9-63DB-46FC-9824-05C6E48EE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76425-3C4F-4871-B31A-A37F21DD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7146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B07D2E8-4CD6-42EB-B13E-77856BB49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D90C368-BFEB-4A6E-ACC2-AB2E5DF73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4C78A98-610D-43D4-8F59-46A8FB32F5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B2D3-01DD-41D0-80E5-75441FABF903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9CF6EB9-6768-4EC8-8D81-55AD03E68C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E74782E-1625-4AA7-8C51-EE1476A60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76425-3C4F-4871-B31A-A37F21DD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1878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84CBB95-D9EA-4AAA-A0F5-42039CCB67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ADCBE369-6385-4F11-9683-8E2C7557C7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158A766-97F6-4440-8F0C-EF66E45533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0B2D3-01DD-41D0-80E5-75441FABF903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73AE170-662A-4804-A47B-892F454F3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C612CF9-D27B-448E-8DD9-285F57C1D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E76425-3C4F-4871-B31A-A37F21DD0A3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254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E5DD5FC-D01A-47CB-9125-99CE428BF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AC7615-EDC1-4BA1-A240-A73701267A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4A142F-527E-460D-BBA7-3EA3DF1CE9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767A15-256A-4DB8-97D3-0BEE9D214C16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0CBE6AD-0F5A-4897-B5BA-AB5AE5E648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87A3950-65A0-4B34-9466-C6846B1AFF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55DF43-267D-45D8-9A8C-E8A54812E3C1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C3DB243-F4C0-467F-ACDC-E7DDD2BD6FEC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95" y="241523"/>
            <a:ext cx="1419588" cy="506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9124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5340F40C-D3F7-4B0F-AFB6-DBEC6662FF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51D1399-CDE7-4032-A56E-4F3A2EBEF4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BA229CB-0FD5-43FB-B404-0D1212371D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0B2D3-01DD-41D0-80E5-75441FABF903}" type="datetimeFigureOut">
              <a:rPr lang="fr-FR" smtClean="0"/>
              <a:t>02/12/2025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A6E8146-04A1-481B-88D9-27E929D9505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E5C5419-6C13-4388-BB93-2F5A4B3EBA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E76425-3C4F-4871-B31A-A37F21DD0A33}" type="slidenum">
              <a:rPr lang="fr-FR" smtClean="0"/>
              <a:t>‹N°›</a:t>
            </a:fld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37B7AF33-C228-4096-AEEF-7920B2010736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77" y="110952"/>
            <a:ext cx="1309846" cy="4674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9073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7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 descr="Livre ouvert avec stylo sur bureau">
            <a:extLst>
              <a:ext uri="{FF2B5EF4-FFF2-40B4-BE49-F238E27FC236}">
                <a16:creationId xmlns:a16="http://schemas.microsoft.com/office/drawing/2014/main" id="{006B1F22-F7BA-434A-8081-A44B8BBABD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2B980B0-52CD-408C-B4D3-8F97BF6C96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711551"/>
            <a:ext cx="10515600" cy="1325563"/>
          </a:xfrm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FR" sz="2800" spc="-3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DEPARTEMENT</a:t>
            </a:r>
            <a:r>
              <a:rPr lang="fr-FR" sz="5400" spc="-3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 </a:t>
            </a:r>
            <a:r>
              <a:rPr lang="fr-FR" sz="5300" spc="-300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chemeClr val="accent2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JURIDIQUE</a:t>
            </a:r>
            <a:endParaRPr lang="fr-FR" sz="4800" spc="-300" dirty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chemeClr val="accent2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5E7897F-4C0B-470C-94DF-AC7937377695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524000" y="3037114"/>
            <a:ext cx="9144000" cy="1655762"/>
          </a:xfrm>
          <a:effectLst>
            <a:glow rad="228600">
              <a:schemeClr val="accent2">
                <a:satMod val="175000"/>
                <a:alpha val="40000"/>
              </a:schemeClr>
            </a:glow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fr-FR" sz="6000" spc="-3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 Rounded MT Bold" panose="020F0704030504030204" pitchFamily="34" charset="0"/>
              </a:rPr>
              <a:t>BILAN</a:t>
            </a:r>
            <a:r>
              <a:rPr lang="fr-FR" sz="6000" spc="-3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 ANNUEL </a:t>
            </a:r>
            <a:r>
              <a:rPr lang="fr-FR" sz="3600" spc="-300" dirty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chemeClr val="accent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2025</a:t>
            </a:r>
            <a:endParaRPr lang="fr-FR" sz="4000" spc="-300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chemeClr val="accent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anose="020F0704030504030204" pitchFamily="34" charset="0"/>
            </a:endParaRP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EC717F3E-F0E1-48D2-BD7B-90E088175283}"/>
              </a:ext>
            </a:extLst>
          </p:cNvPr>
          <p:cNvSpPr txBox="1"/>
          <p:nvPr/>
        </p:nvSpPr>
        <p:spPr>
          <a:xfrm>
            <a:off x="9538995" y="6248303"/>
            <a:ext cx="25752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dirty="0">
                <a:solidFill>
                  <a:schemeClr val="accent1"/>
                </a:solidFill>
                <a:latin typeface="Arial Rounded MT Bold" panose="020F0704030504030204" pitchFamily="34" charset="0"/>
              </a:rPr>
              <a:t>AFFOSSOGBE Jaures Herman</a:t>
            </a:r>
          </a:p>
        </p:txBody>
      </p:sp>
    </p:spTree>
    <p:extLst>
      <p:ext uri="{BB962C8B-B14F-4D97-AF65-F5344CB8AC3E}">
        <p14:creationId xmlns:p14="http://schemas.microsoft.com/office/powerpoint/2010/main" val="307856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 27" descr="Livre ouvert avec stylo sur bureau">
            <a:extLst>
              <a:ext uri="{FF2B5EF4-FFF2-40B4-BE49-F238E27FC236}">
                <a16:creationId xmlns:a16="http://schemas.microsoft.com/office/drawing/2014/main" id="{006B1F22-F7BA-434A-8081-A44B8BBABD0F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669AE5A-910F-4456-B7EA-4AF6BF6B3C7F}"/>
              </a:ext>
            </a:extLst>
          </p:cNvPr>
          <p:cNvSpPr txBox="1"/>
          <p:nvPr/>
        </p:nvSpPr>
        <p:spPr>
          <a:xfrm>
            <a:off x="9538995" y="6248303"/>
            <a:ext cx="25752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srgbClr val="4472C4"/>
                </a:solidFill>
                <a:effectLst/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AFFOSSOGBE Jaures Herman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2F05B46-D896-4A76-B362-1B413E2246E2}"/>
              </a:ext>
            </a:extLst>
          </p:cNvPr>
          <p:cNvSpPr txBox="1"/>
          <p:nvPr/>
        </p:nvSpPr>
        <p:spPr>
          <a:xfrm>
            <a:off x="663388" y="1012954"/>
            <a:ext cx="11026588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  <a:buFont typeface="+mj-lt"/>
              <a:buAutoNum type="romanUcPeriod"/>
            </a:pPr>
            <a:r>
              <a:rPr lang="fr-FR" sz="1200" b="1" u="sng" dirty="0">
                <a:latin typeface="Palatino Linotype" panose="02040502050505030304" pitchFamily="18" charset="0"/>
              </a:rPr>
              <a:t>Les grands accomplissements</a:t>
            </a:r>
          </a:p>
          <a:p>
            <a:pPr algn="just">
              <a:spcAft>
                <a:spcPts val="300"/>
              </a:spcAft>
            </a:pPr>
            <a:r>
              <a:rPr lang="fr-FR" sz="1200" dirty="0">
                <a:latin typeface="Palatino Linotype" panose="02040502050505030304" pitchFamily="18" charset="0"/>
              </a:rPr>
              <a:t>- Mise en place d’une base documentaire juridique( contrats types, modèles d’accords, procédure internes )</a:t>
            </a:r>
          </a:p>
          <a:p>
            <a:pPr algn="just">
              <a:spcAft>
                <a:spcPts val="300"/>
              </a:spcAft>
            </a:pPr>
            <a:r>
              <a:rPr lang="fr-FR" sz="1200" dirty="0">
                <a:latin typeface="Palatino Linotype" panose="02040502050505030304" pitchFamily="18" charset="0"/>
              </a:rPr>
              <a:t>- Rédaction et validation de contrats commerciaux(SDP Groupe, cabinet ADYK), </a:t>
            </a:r>
          </a:p>
          <a:p>
            <a:pPr algn="just">
              <a:spcAft>
                <a:spcPts val="300"/>
              </a:spcAft>
            </a:pPr>
            <a:r>
              <a:rPr lang="fr-FR" sz="1200" dirty="0">
                <a:latin typeface="Palatino Linotype" panose="02040502050505030304" pitchFamily="18" charset="0"/>
              </a:rPr>
              <a:t>- Élaboration et mise à jour des, politique de confidentialité et Conditions Générales d’Utilisation et de vente (CGU/CGV) des solutions logicielles, de la charte         informatique etc.</a:t>
            </a:r>
          </a:p>
          <a:p>
            <a:pPr marL="171450" indent="-171450" algn="just">
              <a:spcAft>
                <a:spcPts val="300"/>
              </a:spcAft>
              <a:buFontTx/>
              <a:buChar char="-"/>
            </a:pPr>
            <a:r>
              <a:rPr lang="fr-FR" sz="1200" dirty="0">
                <a:latin typeface="Palatino Linotype" panose="02040502050505030304" pitchFamily="18" charset="0"/>
              </a:rPr>
              <a:t>Conformité de NET BY US Sarl avec les exigences de l'APDP.</a:t>
            </a:r>
          </a:p>
          <a:p>
            <a:pPr marR="0" lvl="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II –  </a:t>
            </a:r>
            <a:r>
              <a:rPr kumimoji="0" lang="fr-FR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Les blocages survenus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R="0" lvl="0" algn="just" defTabSz="91440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- Absence de procédures internes claires : pas de workflow défini pour la validation juridique.</a:t>
            </a:r>
          </a:p>
          <a:p>
            <a:pPr marR="0" lvl="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III –</a:t>
            </a: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 </a:t>
            </a:r>
            <a:r>
              <a:rPr kumimoji="0" lang="fr-FR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Les approches de solution</a:t>
            </a:r>
            <a:endParaRPr kumimoji="0" lang="fr-F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marR="0" lvl="0" algn="just" defTabSz="91440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- Élaborer des procédures écrites</a:t>
            </a:r>
          </a:p>
          <a:p>
            <a:pPr marR="0" lvl="0" algn="just" defTabSz="91440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+mn-ea"/>
                <a:cs typeface="+mn-cs"/>
              </a:rPr>
              <a:t>- Mettre en place un workflow ou un circuit de validation</a:t>
            </a:r>
          </a:p>
          <a:p>
            <a:pPr marR="0" lvl="0" algn="just" defTabSz="9144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IV – </a:t>
            </a:r>
            <a:r>
              <a:rPr kumimoji="0" lang="fr-FR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Les perspectives pour l’année à venir</a:t>
            </a:r>
          </a:p>
          <a:p>
            <a:pPr marR="0" lvl="0" algn="just" defTabSz="91440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Renforcement des procédures internes</a:t>
            </a:r>
          </a:p>
          <a:p>
            <a:pPr marR="0" lvl="0" algn="just" defTabSz="91440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Amélioration de la conformité juridique et numérique</a:t>
            </a:r>
          </a:p>
          <a:p>
            <a:pPr marR="0" lvl="0" algn="just" defTabSz="91440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Sécurisation des relations contractuelles</a:t>
            </a:r>
          </a:p>
          <a:p>
            <a:pPr marR="0" lvl="0" algn="just" defTabSz="91440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Développement du conseil interne</a:t>
            </a:r>
          </a:p>
          <a:p>
            <a:pPr marR="0" lvl="0" algn="just" defTabSz="91440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Amélioration de la communication juridique</a:t>
            </a:r>
          </a:p>
          <a:p>
            <a:pPr marR="0" lvl="0" algn="just" defTabSz="914400" rtl="0" eaLnBrk="1" fontAlgn="auto" latinLnBrk="0" hangingPunct="1"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kumimoji="0" lang="fr-F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Croissance professionnelle personnelle</a:t>
            </a: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r-FR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alatino Linotype" panose="02040502050505030304" pitchFamily="18" charset="0"/>
              <a:ea typeface="+mn-ea"/>
              <a:cs typeface="+mn-cs"/>
            </a:endParaRPr>
          </a:p>
          <a:p>
            <a:pPr algn="just">
              <a:spcAft>
                <a:spcPts val="300"/>
              </a:spcAft>
            </a:pPr>
            <a:endParaRPr lang="fr-FR" sz="1200" dirty="0">
              <a:latin typeface="Palatino Linotype" panose="02040502050505030304" pitchFamily="18" charset="0"/>
            </a:endParaRPr>
          </a:p>
          <a:p>
            <a:pPr algn="just"/>
            <a:endParaRPr lang="fr-FR" sz="1400" u="sng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444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2156</TotalTime>
  <Words>177</Words>
  <Application>Microsoft Office PowerPoint</Application>
  <PresentationFormat>Grand écran</PresentationFormat>
  <Paragraphs>24</Paragraphs>
  <Slides>2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Arial</vt:lpstr>
      <vt:lpstr>Arial Rounded MT Bold</vt:lpstr>
      <vt:lpstr>Calibri</vt:lpstr>
      <vt:lpstr>Calibri Light</vt:lpstr>
      <vt:lpstr>Palatino Linotype</vt:lpstr>
      <vt:lpstr>Thème Office</vt:lpstr>
      <vt:lpstr>Conception personnalisée</vt:lpstr>
      <vt:lpstr>DEPARTEMENT JURIDIQUE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BILAN 2025</dc:title>
  <dc:creator>hermanaff6@gmail.com</dc:creator>
  <cp:lastModifiedBy>hermanaff6@gmail.com</cp:lastModifiedBy>
  <cp:revision>75</cp:revision>
  <dcterms:created xsi:type="dcterms:W3CDTF">2025-10-29T09:17:12Z</dcterms:created>
  <dcterms:modified xsi:type="dcterms:W3CDTF">2025-12-02T11:11:53Z</dcterms:modified>
</cp:coreProperties>
</file>