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20/10 AU 24/10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417863"/>
              </p:ext>
            </p:extLst>
          </p:nvPr>
        </p:nvGraphicFramePr>
        <p:xfrm>
          <a:off x="258580" y="156012"/>
          <a:ext cx="11674839" cy="52136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899530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511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Déploiement de Zabbix pour les clients ADYK et WAF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388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Revue des métriques à superviser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6388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Tests de configuration de Zabbix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160826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13730</TotalTime>
  <Words>49</Words>
  <Application>Microsoft Office PowerPoint</Application>
  <PresentationFormat>Grand écran</PresentationFormat>
  <Paragraphs>14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20/10 AU 24/10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2025-10-25T12:30:16Z</dcterms:modified>
</cp:coreProperties>
</file>