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10/02/2025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10/02/2025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10/02/2025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10/02/2025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03/02 au 07/02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03/02 </a:t>
            </a:r>
            <a:r>
              <a:rPr lang="fr-FR" sz="4000">
                <a:latin typeface="Century Gothic" panose="020B0502020202020204" pitchFamily="34" charset="0"/>
              </a:rPr>
              <a:t>au 07/02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522111"/>
              </p:ext>
            </p:extLst>
          </p:nvPr>
        </p:nvGraphicFramePr>
        <p:xfrm>
          <a:off x="266886" y="933855"/>
          <a:ext cx="11670073" cy="454321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705616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9474"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BU Infra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Revue des services des fournisseurs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1158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Conception d’exemple de site web 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938185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Mise à jour du catalogue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8013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Zabbix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Documentation et quelques tests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07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Internet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Dossier de demande d’installation d’une nouvelle ligne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9157</TotalTime>
  <Words>77</Words>
  <Application>Microsoft Office PowerPoint</Application>
  <PresentationFormat>Grand écran</PresentationFormat>
  <Paragraphs>28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03/02 au 07/02  DE L’ANNEE 2025</vt:lpstr>
      <vt:lpstr>Tâches effectuées la semaine 03/02 au 07/02 2025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206</cp:revision>
  <dcterms:created xsi:type="dcterms:W3CDTF">2023-01-20T11:01:55Z</dcterms:created>
  <dcterms:modified xsi:type="dcterms:W3CDTF">2025-02-10T08:21:45Z</dcterms:modified>
</cp:coreProperties>
</file>