
<file path=[Content_Types].xml><?xml version="1.0" encoding="utf-8"?>
<Types xmlns="http://schemas.openxmlformats.org/package/2006/content-types"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1"/>
  </p:notesMasterIdLst>
  <p:sldIdLst>
    <p:sldId id="257" r:id="rId3"/>
    <p:sldId id="263" r:id="rId4"/>
    <p:sldId id="258" r:id="rId5"/>
    <p:sldId id="265" r:id="rId6"/>
    <p:sldId id="260" r:id="rId7"/>
    <p:sldId id="264" r:id="rId8"/>
    <p:sldId id="262" r:id="rId9"/>
    <p:sldId id="261" r:id="rId1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tion par défaut" id="{2AEFF815-9D9E-4E87-90E6-1B32E9BC79BA}">
          <p14:sldIdLst>
            <p14:sldId id="257"/>
          </p14:sldIdLst>
        </p14:section>
        <p14:section name="Section sans titre" id="{5C83E7ED-D719-444C-A503-C8832C1F7A46}">
          <p14:sldIdLst>
            <p14:sldId id="263"/>
            <p14:sldId id="258"/>
            <p14:sldId id="265"/>
            <p14:sldId id="260"/>
            <p14:sldId id="264"/>
            <p14:sldId id="262"/>
            <p14:sldId id="261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7817"/>
    <a:srgbClr val="0072CE"/>
    <a:srgbClr val="9BD2FF"/>
    <a:srgbClr val="00203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05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25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koumigornbu@gmail.com" userId="ee1ed487ac83d1d4" providerId="LiveId" clId="{01DFBF55-6D4F-4033-B368-9490BA4F1649}"/>
    <pc:docChg chg="undo custSel addSld delSld modSld sldOrd modMainMaster addSection modSection">
      <pc:chgData name="akoumigornbu@gmail.com" userId="ee1ed487ac83d1d4" providerId="LiveId" clId="{01DFBF55-6D4F-4033-B368-9490BA4F1649}" dt="2024-04-03T14:19:18.142" v="245" actId="2696"/>
      <pc:docMkLst>
        <pc:docMk/>
      </pc:docMkLst>
      <pc:sldChg chg="addSp delSp modSp del mod ord">
        <pc:chgData name="akoumigornbu@gmail.com" userId="ee1ed487ac83d1d4" providerId="LiveId" clId="{01DFBF55-6D4F-4033-B368-9490BA4F1649}" dt="2024-04-03T14:19:18.142" v="245" actId="2696"/>
        <pc:sldMkLst>
          <pc:docMk/>
          <pc:sldMk cId="505602412" sldId="259"/>
        </pc:sldMkLst>
        <pc:spChg chg="del">
          <ac:chgData name="akoumigornbu@gmail.com" userId="ee1ed487ac83d1d4" providerId="LiveId" clId="{01DFBF55-6D4F-4033-B368-9490BA4F1649}" dt="2024-04-03T13:30:28.849" v="191" actId="478"/>
          <ac:spMkLst>
            <pc:docMk/>
            <pc:sldMk cId="505602412" sldId="259"/>
            <ac:spMk id="2" creationId="{87AB7C5E-FE63-41AD-A6D9-AF145B8ACD51}"/>
          </ac:spMkLst>
        </pc:spChg>
        <pc:spChg chg="del mod">
          <ac:chgData name="akoumigornbu@gmail.com" userId="ee1ed487ac83d1d4" providerId="LiveId" clId="{01DFBF55-6D4F-4033-B368-9490BA4F1649}" dt="2024-04-03T13:30:23.169" v="190" actId="478"/>
          <ac:spMkLst>
            <pc:docMk/>
            <pc:sldMk cId="505602412" sldId="259"/>
            <ac:spMk id="4" creationId="{702E1995-D460-480D-A2ED-D298856144A3}"/>
          </ac:spMkLst>
        </pc:spChg>
        <pc:spChg chg="add mod">
          <ac:chgData name="akoumigornbu@gmail.com" userId="ee1ed487ac83d1d4" providerId="LiveId" clId="{01DFBF55-6D4F-4033-B368-9490BA4F1649}" dt="2024-04-03T13:31:52.384" v="198" actId="14100"/>
          <ac:spMkLst>
            <pc:docMk/>
            <pc:sldMk cId="505602412" sldId="259"/>
            <ac:spMk id="5" creationId="{346445CF-1A6F-460B-BCB3-178F88731C10}"/>
          </ac:spMkLst>
        </pc:spChg>
        <pc:spChg chg="del mod">
          <ac:chgData name="akoumigornbu@gmail.com" userId="ee1ed487ac83d1d4" providerId="LiveId" clId="{01DFBF55-6D4F-4033-B368-9490BA4F1649}" dt="2024-04-03T13:30:21.683" v="189" actId="478"/>
          <ac:spMkLst>
            <pc:docMk/>
            <pc:sldMk cId="505602412" sldId="259"/>
            <ac:spMk id="6" creationId="{1E4B460E-62BA-45D5-A4F7-248709EBF281}"/>
          </ac:spMkLst>
        </pc:spChg>
        <pc:spChg chg="add mod">
          <ac:chgData name="akoumigornbu@gmail.com" userId="ee1ed487ac83d1d4" providerId="LiveId" clId="{01DFBF55-6D4F-4033-B368-9490BA4F1649}" dt="2024-04-03T13:31:16.632" v="194" actId="164"/>
          <ac:spMkLst>
            <pc:docMk/>
            <pc:sldMk cId="505602412" sldId="259"/>
            <ac:spMk id="7" creationId="{F550B70E-7A3B-4DD9-B740-35FC87F09FF9}"/>
          </ac:spMkLst>
        </pc:spChg>
        <pc:spChg chg="add del mod">
          <ac:chgData name="akoumigornbu@gmail.com" userId="ee1ed487ac83d1d4" providerId="LiveId" clId="{01DFBF55-6D4F-4033-B368-9490BA4F1649}" dt="2024-04-03T13:33:37.437" v="209" actId="478"/>
          <ac:spMkLst>
            <pc:docMk/>
            <pc:sldMk cId="505602412" sldId="259"/>
            <ac:spMk id="8" creationId="{5C1E9BA4-255C-4376-A32C-C3AE68BC5A50}"/>
          </ac:spMkLst>
        </pc:spChg>
        <pc:grpChg chg="add mod">
          <ac:chgData name="akoumigornbu@gmail.com" userId="ee1ed487ac83d1d4" providerId="LiveId" clId="{01DFBF55-6D4F-4033-B368-9490BA4F1649}" dt="2024-04-03T13:32:03.398" v="200" actId="1076"/>
          <ac:grpSpMkLst>
            <pc:docMk/>
            <pc:sldMk cId="505602412" sldId="259"/>
            <ac:grpSpMk id="3" creationId="{2215093C-CAA3-4696-937A-A3839B71D7C7}"/>
          </ac:grpSpMkLst>
        </pc:grpChg>
      </pc:sldChg>
      <pc:sldChg chg="add del ord">
        <pc:chgData name="akoumigornbu@gmail.com" userId="ee1ed487ac83d1d4" providerId="LiveId" clId="{01DFBF55-6D4F-4033-B368-9490BA4F1649}" dt="2024-04-03T13:32:31.951" v="201" actId="2696"/>
        <pc:sldMkLst>
          <pc:docMk/>
          <pc:sldMk cId="2334389243" sldId="263"/>
        </pc:sldMkLst>
      </pc:sldChg>
      <pc:sldChg chg="del">
        <pc:chgData name="akoumigornbu@gmail.com" userId="ee1ed487ac83d1d4" providerId="LiveId" clId="{01DFBF55-6D4F-4033-B368-9490BA4F1649}" dt="2024-04-03T12:00:07.376" v="175" actId="2696"/>
        <pc:sldMkLst>
          <pc:docMk/>
          <pc:sldMk cId="3339440463" sldId="263"/>
        </pc:sldMkLst>
      </pc:sldChg>
      <pc:sldChg chg="addSp modSp add mod ord">
        <pc:chgData name="akoumigornbu@gmail.com" userId="ee1ed487ac83d1d4" providerId="LiveId" clId="{01DFBF55-6D4F-4033-B368-9490BA4F1649}" dt="2024-04-03T14:19:15.735" v="244"/>
        <pc:sldMkLst>
          <pc:docMk/>
          <pc:sldMk cId="3624748042" sldId="263"/>
        </pc:sldMkLst>
        <pc:spChg chg="add mod">
          <ac:chgData name="akoumigornbu@gmail.com" userId="ee1ed487ac83d1d4" providerId="LiveId" clId="{01DFBF55-6D4F-4033-B368-9490BA4F1649}" dt="2024-04-03T13:33:09.632" v="207" actId="2085"/>
          <ac:spMkLst>
            <pc:docMk/>
            <pc:sldMk cId="3624748042" sldId="263"/>
            <ac:spMk id="2" creationId="{D842B7E3-6AA4-4F0F-82BC-DECC9FB7E926}"/>
          </ac:spMkLst>
        </pc:spChg>
      </pc:sldChg>
      <pc:sldChg chg="add ord">
        <pc:chgData name="akoumigornbu@gmail.com" userId="ee1ed487ac83d1d4" providerId="LiveId" clId="{01DFBF55-6D4F-4033-B368-9490BA4F1649}" dt="2024-04-03T14:18:59.468" v="241"/>
        <pc:sldMkLst>
          <pc:docMk/>
          <pc:sldMk cId="50725319" sldId="264"/>
        </pc:sldMkLst>
      </pc:sldChg>
      <pc:sldChg chg="add del">
        <pc:chgData name="akoumigornbu@gmail.com" userId="ee1ed487ac83d1d4" providerId="LiveId" clId="{01DFBF55-6D4F-4033-B368-9490BA4F1649}" dt="2024-04-03T14:18:21.267" v="235" actId="2696"/>
        <pc:sldMkLst>
          <pc:docMk/>
          <pc:sldMk cId="3166310607" sldId="264"/>
        </pc:sldMkLst>
      </pc:sldChg>
      <pc:sldChg chg="add">
        <pc:chgData name="akoumigornbu@gmail.com" userId="ee1ed487ac83d1d4" providerId="LiveId" clId="{01DFBF55-6D4F-4033-B368-9490BA4F1649}" dt="2024-04-03T14:19:13.888" v="242" actId="2890"/>
        <pc:sldMkLst>
          <pc:docMk/>
          <pc:sldMk cId="3608398489" sldId="265"/>
        </pc:sldMkLst>
      </pc:sldChg>
      <pc:sldMasterChg chg="modSldLayout">
        <pc:chgData name="akoumigornbu@gmail.com" userId="ee1ed487ac83d1d4" providerId="LiveId" clId="{01DFBF55-6D4F-4033-B368-9490BA4F1649}" dt="2024-04-03T14:18:03.434" v="234" actId="478"/>
        <pc:sldMasterMkLst>
          <pc:docMk/>
          <pc:sldMasterMk cId="2858472042" sldId="2147483648"/>
        </pc:sldMasterMkLst>
        <pc:sldLayoutChg chg="addSp delSp modSp mod">
          <pc:chgData name="akoumigornbu@gmail.com" userId="ee1ed487ac83d1d4" providerId="LiveId" clId="{01DFBF55-6D4F-4033-B368-9490BA4F1649}" dt="2024-04-03T14:15:23.137" v="218" actId="1076"/>
          <pc:sldLayoutMkLst>
            <pc:docMk/>
            <pc:sldMasterMk cId="2858472042" sldId="2147483648"/>
            <pc:sldLayoutMk cId="4050610227" sldId="2147483650"/>
          </pc:sldLayoutMkLst>
          <pc:spChg chg="add del mod">
            <ac:chgData name="akoumigornbu@gmail.com" userId="ee1ed487ac83d1d4" providerId="LiveId" clId="{01DFBF55-6D4F-4033-B368-9490BA4F1649}" dt="2024-04-03T11:59:11.765" v="174" actId="767"/>
            <ac:spMkLst>
              <pc:docMk/>
              <pc:sldMasterMk cId="2858472042" sldId="2147483648"/>
              <pc:sldLayoutMk cId="4050610227" sldId="2147483650"/>
              <ac:spMk id="2" creationId="{94A832FD-E780-49F1-B338-57DA2BF9EC15}"/>
            </ac:spMkLst>
          </pc:spChg>
          <pc:spChg chg="add mod">
            <ac:chgData name="akoumigornbu@gmail.com" userId="ee1ed487ac83d1d4" providerId="LiveId" clId="{01DFBF55-6D4F-4033-B368-9490BA4F1649}" dt="2024-04-03T11:59:09.522" v="163" actId="571"/>
            <ac:spMkLst>
              <pc:docMk/>
              <pc:sldMasterMk cId="2858472042" sldId="2147483648"/>
              <pc:sldLayoutMk cId="4050610227" sldId="2147483650"/>
              <ac:spMk id="3" creationId="{819F2945-8BE6-41AD-B6EA-F5FBA1245183}"/>
            </ac:spMkLst>
          </pc:spChg>
          <pc:grpChg chg="add mod">
            <ac:chgData name="akoumigornbu@gmail.com" userId="ee1ed487ac83d1d4" providerId="LiveId" clId="{01DFBF55-6D4F-4033-B368-9490BA4F1649}" dt="2024-04-03T11:59:06.064" v="155" actId="164"/>
            <ac:grpSpMkLst>
              <pc:docMk/>
              <pc:sldMasterMk cId="2858472042" sldId="2147483648"/>
              <pc:sldLayoutMk cId="4050610227" sldId="2147483650"/>
              <ac:grpSpMk id="4" creationId="{1292F553-71B2-44A5-B3CC-7B8368F386FE}"/>
            </ac:grpSpMkLst>
          </pc:grpChg>
          <pc:picChg chg="add mod">
            <ac:chgData name="akoumigornbu@gmail.com" userId="ee1ed487ac83d1d4" providerId="LiveId" clId="{01DFBF55-6D4F-4033-B368-9490BA4F1649}" dt="2024-04-03T14:15:23.137" v="218" actId="1076"/>
            <ac:picMkLst>
              <pc:docMk/>
              <pc:sldMasterMk cId="2858472042" sldId="2147483648"/>
              <pc:sldLayoutMk cId="4050610227" sldId="2147483650"/>
              <ac:picMk id="3" creationId="{6F44710E-A9C5-4CB3-814D-2B0AD8B79FA8}"/>
            </ac:picMkLst>
          </pc:picChg>
        </pc:sldLayoutChg>
        <pc:sldLayoutChg chg="addSp delSp modSp mod">
          <pc:chgData name="akoumigornbu@gmail.com" userId="ee1ed487ac83d1d4" providerId="LiveId" clId="{01DFBF55-6D4F-4033-B368-9490BA4F1649}" dt="2024-04-03T14:16:41.384" v="219"/>
          <pc:sldLayoutMkLst>
            <pc:docMk/>
            <pc:sldMasterMk cId="2858472042" sldId="2147483648"/>
            <pc:sldLayoutMk cId="2030443712" sldId="2147483652"/>
          </pc:sldLayoutMkLst>
          <pc:spChg chg="del">
            <ac:chgData name="akoumigornbu@gmail.com" userId="ee1ed487ac83d1d4" providerId="LiveId" clId="{01DFBF55-6D4F-4033-B368-9490BA4F1649}" dt="2024-04-03T11:55:57.500" v="88" actId="478"/>
            <ac:spMkLst>
              <pc:docMk/>
              <pc:sldMasterMk cId="2858472042" sldId="2147483648"/>
              <pc:sldLayoutMk cId="2030443712" sldId="2147483652"/>
              <ac:spMk id="7" creationId="{0675F65D-D357-4150-9BD3-4D13ED9EF868}"/>
            </ac:spMkLst>
          </pc:spChg>
          <pc:picChg chg="add mod">
            <ac:chgData name="akoumigornbu@gmail.com" userId="ee1ed487ac83d1d4" providerId="LiveId" clId="{01DFBF55-6D4F-4033-B368-9490BA4F1649}" dt="2024-04-03T14:16:41.384" v="219"/>
            <ac:picMkLst>
              <pc:docMk/>
              <pc:sldMasterMk cId="2858472042" sldId="2147483648"/>
              <pc:sldLayoutMk cId="2030443712" sldId="2147483652"/>
              <ac:picMk id="2" creationId="{F453F7A8-002C-48D2-ADE1-784C04C7CEC8}"/>
            </ac:picMkLst>
          </pc:picChg>
        </pc:sldLayoutChg>
        <pc:sldLayoutChg chg="addSp delSp mod">
          <pc:chgData name="akoumigornbu@gmail.com" userId="ee1ed487ac83d1d4" providerId="LiveId" clId="{01DFBF55-6D4F-4033-B368-9490BA4F1649}" dt="2024-04-03T14:17:54.779" v="230" actId="478"/>
          <pc:sldLayoutMkLst>
            <pc:docMk/>
            <pc:sldMasterMk cId="2858472042" sldId="2147483648"/>
            <pc:sldLayoutMk cId="1824983053" sldId="2147483653"/>
          </pc:sldLayoutMkLst>
          <pc:spChg chg="add del">
            <ac:chgData name="akoumigornbu@gmail.com" userId="ee1ed487ac83d1d4" providerId="LiveId" clId="{01DFBF55-6D4F-4033-B368-9490BA4F1649}" dt="2024-04-03T14:17:50.412" v="227" actId="478"/>
            <ac:spMkLst>
              <pc:docMk/>
              <pc:sldMasterMk cId="2858472042" sldId="2147483648"/>
              <pc:sldLayoutMk cId="1824983053" sldId="2147483653"/>
              <ac:spMk id="2" creationId="{26AD5172-054C-41CD-9027-688B67B2176F}"/>
            </ac:spMkLst>
          </pc:spChg>
          <pc:spChg chg="add del">
            <ac:chgData name="akoumigornbu@gmail.com" userId="ee1ed487ac83d1d4" providerId="LiveId" clId="{01DFBF55-6D4F-4033-B368-9490BA4F1649}" dt="2024-04-03T14:17:46.220" v="224" actId="478"/>
            <ac:spMkLst>
              <pc:docMk/>
              <pc:sldMasterMk cId="2858472042" sldId="2147483648"/>
              <pc:sldLayoutMk cId="1824983053" sldId="2147483653"/>
              <ac:spMk id="3" creationId="{D926FA4E-DD5A-4937-86E7-2E2FE6E7B87B}"/>
            </ac:spMkLst>
          </pc:spChg>
          <pc:spChg chg="add del">
            <ac:chgData name="akoumigornbu@gmail.com" userId="ee1ed487ac83d1d4" providerId="LiveId" clId="{01DFBF55-6D4F-4033-B368-9490BA4F1649}" dt="2024-04-03T14:17:45.341" v="223" actId="478"/>
            <ac:spMkLst>
              <pc:docMk/>
              <pc:sldMasterMk cId="2858472042" sldId="2147483648"/>
              <pc:sldLayoutMk cId="1824983053" sldId="2147483653"/>
              <ac:spMk id="4" creationId="{F038789A-A22F-4B3F-865E-CB09403F9B79}"/>
            </ac:spMkLst>
          </pc:spChg>
          <pc:spChg chg="add del">
            <ac:chgData name="akoumigornbu@gmail.com" userId="ee1ed487ac83d1d4" providerId="LiveId" clId="{01DFBF55-6D4F-4033-B368-9490BA4F1649}" dt="2024-04-03T14:17:48.003" v="225" actId="478"/>
            <ac:spMkLst>
              <pc:docMk/>
              <pc:sldMasterMk cId="2858472042" sldId="2147483648"/>
              <pc:sldLayoutMk cId="1824983053" sldId="2147483653"/>
              <ac:spMk id="5" creationId="{42A41B2A-2368-4820-B341-30962E55DC13}"/>
            </ac:spMkLst>
          </pc:spChg>
          <pc:spChg chg="add del">
            <ac:chgData name="akoumigornbu@gmail.com" userId="ee1ed487ac83d1d4" providerId="LiveId" clId="{01DFBF55-6D4F-4033-B368-9490BA4F1649}" dt="2024-04-03T14:17:49.084" v="226" actId="478"/>
            <ac:spMkLst>
              <pc:docMk/>
              <pc:sldMasterMk cId="2858472042" sldId="2147483648"/>
              <pc:sldLayoutMk cId="1824983053" sldId="2147483653"/>
              <ac:spMk id="6" creationId="{6C512916-C50D-4F74-B3A3-0B800E3583AD}"/>
            </ac:spMkLst>
          </pc:spChg>
          <pc:spChg chg="add del">
            <ac:chgData name="akoumigornbu@gmail.com" userId="ee1ed487ac83d1d4" providerId="LiveId" clId="{01DFBF55-6D4F-4033-B368-9490BA4F1649}" dt="2024-04-03T14:17:53.155" v="229" actId="478"/>
            <ac:spMkLst>
              <pc:docMk/>
              <pc:sldMasterMk cId="2858472042" sldId="2147483648"/>
              <pc:sldLayoutMk cId="1824983053" sldId="2147483653"/>
              <ac:spMk id="7" creationId="{FFEB7152-117B-4BE5-AF6A-7AB904E9C622}"/>
            </ac:spMkLst>
          </pc:spChg>
          <pc:spChg chg="add del">
            <ac:chgData name="akoumigornbu@gmail.com" userId="ee1ed487ac83d1d4" providerId="LiveId" clId="{01DFBF55-6D4F-4033-B368-9490BA4F1649}" dt="2024-04-03T14:17:52.110" v="228" actId="478"/>
            <ac:spMkLst>
              <pc:docMk/>
              <pc:sldMasterMk cId="2858472042" sldId="2147483648"/>
              <pc:sldLayoutMk cId="1824983053" sldId="2147483653"/>
              <ac:spMk id="8" creationId="{5EC8DDB0-4B54-4607-A198-63F1F71B9903}"/>
            </ac:spMkLst>
          </pc:spChg>
          <pc:spChg chg="add del">
            <ac:chgData name="akoumigornbu@gmail.com" userId="ee1ed487ac83d1d4" providerId="LiveId" clId="{01DFBF55-6D4F-4033-B368-9490BA4F1649}" dt="2024-04-03T14:17:54.779" v="230" actId="478"/>
            <ac:spMkLst>
              <pc:docMk/>
              <pc:sldMasterMk cId="2858472042" sldId="2147483648"/>
              <pc:sldLayoutMk cId="1824983053" sldId="2147483653"/>
              <ac:spMk id="9" creationId="{219055A4-3C5E-4328-A866-D2759A542590}"/>
            </ac:spMkLst>
          </pc:spChg>
        </pc:sldLayoutChg>
        <pc:sldLayoutChg chg="delSp mod">
          <pc:chgData name="akoumigornbu@gmail.com" userId="ee1ed487ac83d1d4" providerId="LiveId" clId="{01DFBF55-6D4F-4033-B368-9490BA4F1649}" dt="2024-04-03T14:18:03.434" v="234" actId="478"/>
          <pc:sldLayoutMkLst>
            <pc:docMk/>
            <pc:sldMasterMk cId="2858472042" sldId="2147483648"/>
            <pc:sldLayoutMk cId="910736426" sldId="2147483654"/>
          </pc:sldLayoutMkLst>
          <pc:spChg chg="del">
            <ac:chgData name="akoumigornbu@gmail.com" userId="ee1ed487ac83d1d4" providerId="LiveId" clId="{01DFBF55-6D4F-4033-B368-9490BA4F1649}" dt="2024-04-03T14:17:58.242" v="231" actId="478"/>
            <ac:spMkLst>
              <pc:docMk/>
              <pc:sldMasterMk cId="2858472042" sldId="2147483648"/>
              <pc:sldLayoutMk cId="910736426" sldId="2147483654"/>
              <ac:spMk id="2" creationId="{A57B897B-4359-48B2-AD54-BB264EF51E62}"/>
            </ac:spMkLst>
          </pc:spChg>
          <pc:spChg chg="del">
            <ac:chgData name="akoumigornbu@gmail.com" userId="ee1ed487ac83d1d4" providerId="LiveId" clId="{01DFBF55-6D4F-4033-B368-9490BA4F1649}" dt="2024-04-03T14:17:59.501" v="232" actId="478"/>
            <ac:spMkLst>
              <pc:docMk/>
              <pc:sldMasterMk cId="2858472042" sldId="2147483648"/>
              <pc:sldLayoutMk cId="910736426" sldId="2147483654"/>
              <ac:spMk id="3" creationId="{BD8B4B81-9099-4B09-954F-1029D207ED24}"/>
            </ac:spMkLst>
          </pc:spChg>
          <pc:spChg chg="del">
            <ac:chgData name="akoumigornbu@gmail.com" userId="ee1ed487ac83d1d4" providerId="LiveId" clId="{01DFBF55-6D4F-4033-B368-9490BA4F1649}" dt="2024-04-03T14:18:01.555" v="233" actId="478"/>
            <ac:spMkLst>
              <pc:docMk/>
              <pc:sldMasterMk cId="2858472042" sldId="2147483648"/>
              <pc:sldLayoutMk cId="910736426" sldId="2147483654"/>
              <ac:spMk id="4" creationId="{F80F35D9-7523-4AE7-9344-48BCB4991687}"/>
            </ac:spMkLst>
          </pc:spChg>
          <pc:spChg chg="del">
            <ac:chgData name="akoumigornbu@gmail.com" userId="ee1ed487ac83d1d4" providerId="LiveId" clId="{01DFBF55-6D4F-4033-B368-9490BA4F1649}" dt="2024-04-03T14:18:03.434" v="234" actId="478"/>
            <ac:spMkLst>
              <pc:docMk/>
              <pc:sldMasterMk cId="2858472042" sldId="2147483648"/>
              <pc:sldLayoutMk cId="910736426" sldId="2147483654"/>
              <ac:spMk id="5" creationId="{21AE5A7E-4179-4966-92C2-57DB70002E51}"/>
            </ac:spMkLst>
          </pc:spChg>
        </pc:sldLayoutChg>
        <pc:sldLayoutChg chg="delSp mod">
          <pc:chgData name="akoumigornbu@gmail.com" userId="ee1ed487ac83d1d4" providerId="LiveId" clId="{01DFBF55-6D4F-4033-B368-9490BA4F1649}" dt="2024-04-03T14:17:39.709" v="222" actId="478"/>
          <pc:sldLayoutMkLst>
            <pc:docMk/>
            <pc:sldMasterMk cId="2858472042" sldId="2147483648"/>
            <pc:sldLayoutMk cId="756560802" sldId="2147483655"/>
          </pc:sldLayoutMkLst>
          <pc:spChg chg="del">
            <ac:chgData name="akoumigornbu@gmail.com" userId="ee1ed487ac83d1d4" providerId="LiveId" clId="{01DFBF55-6D4F-4033-B368-9490BA4F1649}" dt="2024-04-03T14:17:37.236" v="220" actId="478"/>
            <ac:spMkLst>
              <pc:docMk/>
              <pc:sldMasterMk cId="2858472042" sldId="2147483648"/>
              <pc:sldLayoutMk cId="756560802" sldId="2147483655"/>
              <ac:spMk id="2" creationId="{3D1874E1-F4B4-477C-B5F6-B03CE40A230D}"/>
            </ac:spMkLst>
          </pc:spChg>
          <pc:spChg chg="del">
            <ac:chgData name="akoumigornbu@gmail.com" userId="ee1ed487ac83d1d4" providerId="LiveId" clId="{01DFBF55-6D4F-4033-B368-9490BA4F1649}" dt="2024-04-03T14:17:38.349" v="221" actId="478"/>
            <ac:spMkLst>
              <pc:docMk/>
              <pc:sldMasterMk cId="2858472042" sldId="2147483648"/>
              <pc:sldLayoutMk cId="756560802" sldId="2147483655"/>
              <ac:spMk id="3" creationId="{2CBA8C44-0066-4C53-93CC-AD0EEACB87BD}"/>
            </ac:spMkLst>
          </pc:spChg>
          <pc:spChg chg="del">
            <ac:chgData name="akoumigornbu@gmail.com" userId="ee1ed487ac83d1d4" providerId="LiveId" clId="{01DFBF55-6D4F-4033-B368-9490BA4F1649}" dt="2024-04-03T14:17:39.709" v="222" actId="478"/>
            <ac:spMkLst>
              <pc:docMk/>
              <pc:sldMasterMk cId="2858472042" sldId="2147483648"/>
              <pc:sldLayoutMk cId="756560802" sldId="2147483655"/>
              <ac:spMk id="4" creationId="{2CCDF57E-A5FC-4C1D-AD50-461A026C337A}"/>
            </ac:spMkLst>
          </pc:spChg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257EA6-9233-4721-A81B-9D46D46A3841}" type="datetimeFigureOut">
              <a:rPr lang="fr-FR" smtClean="0"/>
              <a:t>03/04/2024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2AFD4E-D810-4E06-9FFC-60A276732D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6301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1CC5EC1F-72C5-420A-8F36-9473533A83C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08483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F44710E-A9C5-4CB3-814D-2B0AD8B79FA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0736" y="6470990"/>
            <a:ext cx="1934043" cy="209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06102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628160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F453F7A8-002C-48D2-ADE1-784C04C7CEC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0736" y="6470990"/>
            <a:ext cx="1934043" cy="209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04437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24983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107364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65608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01BAC3-1DDD-446D-BE2D-D62E1A35CB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6570A01-D8DE-4AA6-B2DA-977E031709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D7123ED-023E-4E9F-81B7-7F9D11467D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F714DD9-4AF1-41B8-8FF2-D922926E764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14324" y="6464773"/>
            <a:ext cx="4953001" cy="239877"/>
          </a:xfrm>
          <a:prstGeom prst="rect">
            <a:avLst/>
          </a:prstGeom>
        </p:spPr>
        <p:txBody>
          <a:bodyPr/>
          <a:lstStyle/>
          <a:p>
            <a:fld id="{80D5F1DB-232D-4CE2-A914-3ED5497E010D}" type="datetimeFigureOut">
              <a:rPr lang="fr-FR" smtClean="0"/>
              <a:t>03/04/2024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14D25E6-9475-4D9E-932B-65E5AC19EF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7428552-CDA3-4FE2-AE36-63F6BCDAB8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4E77BF-D1A0-4779-ADE9-7E36129EBE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98697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FFB921-5F69-44E3-B3F8-973A25651B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E7AABD3-FFB4-42C7-BDC3-33BFAE9903A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F0B45E9-1F88-4CDA-995C-000406D4E7E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C4CB431-7850-4D3A-89D8-D1FFD67BC25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14324" y="6464773"/>
            <a:ext cx="4953001" cy="239877"/>
          </a:xfrm>
          <a:prstGeom prst="rect">
            <a:avLst/>
          </a:prstGeom>
        </p:spPr>
        <p:txBody>
          <a:bodyPr/>
          <a:lstStyle/>
          <a:p>
            <a:fld id="{80D5F1DB-232D-4CE2-A914-3ED5497E010D}" type="datetimeFigureOut">
              <a:rPr lang="fr-FR" smtClean="0"/>
              <a:t>03/04/2024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DD3A034-FF69-46A4-B2E0-E6FB0804D1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3374A57-4E01-4BF8-9B97-E61D6B968A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4E77BF-D1A0-4779-ADE9-7E36129EBE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02434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0BB1A4-E486-47C8-9575-F1E15DEAD1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D021288-73E6-4856-B18D-B1056A0A96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C650394-2638-40C9-82AC-3EF9BB2E028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14324" y="6464773"/>
            <a:ext cx="4953001" cy="239877"/>
          </a:xfrm>
          <a:prstGeom prst="rect">
            <a:avLst/>
          </a:prstGeom>
        </p:spPr>
        <p:txBody>
          <a:bodyPr/>
          <a:lstStyle/>
          <a:p>
            <a:fld id="{80D5F1DB-232D-4CE2-A914-3ED5497E010D}" type="datetimeFigureOut">
              <a:rPr lang="fr-FR" smtClean="0"/>
              <a:t>03/04/2024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EA8D8BA-032E-47FB-9C13-1BEDF9820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52801C1-F5FD-45A3-A449-A1D5A0187D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4E77BF-D1A0-4779-ADE9-7E36129EBE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70747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760822F-69CB-4689-A209-2C0DA6A1C92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643645B-0DF3-4130-9502-6E5FD228AD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21F2FF3-A2C6-4211-ACCE-DB83DC86B06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14324" y="6464773"/>
            <a:ext cx="4953001" cy="239877"/>
          </a:xfrm>
          <a:prstGeom prst="rect">
            <a:avLst/>
          </a:prstGeom>
        </p:spPr>
        <p:txBody>
          <a:bodyPr/>
          <a:lstStyle/>
          <a:p>
            <a:fld id="{80D5F1DB-232D-4CE2-A914-3ED5497E010D}" type="datetimeFigureOut">
              <a:rPr lang="fr-FR" smtClean="0"/>
              <a:t>03/04/2024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FA11596-F807-45DE-8E43-A7832F7854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685C382-C66F-4D7B-9EC9-13013C2D9A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4E77BF-D1A0-4779-ADE9-7E36129EBE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39231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812E46-687D-4111-8680-6CEBDAE62E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7EE6901-1E6A-4C4E-AD72-172E065355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2A51DFC-E920-4FE8-82FC-8C8A6409AD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1661B-8D1B-4D95-9756-4A019AB133A9}" type="datetimeFigureOut">
              <a:rPr lang="fr-FR" smtClean="0"/>
              <a:t>03/04/2024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0FA1244-5C0F-43A3-A446-49DE7F6AE6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CF0CF80-F3E1-4099-AF4D-9D8AAB88F7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9166-8BAD-4588-85A1-D5E223A2D9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58305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EA0494-3E04-4901-B72D-5D3C82027A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ACC92E0-844F-4C6A-B1D2-19AE8A6398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244FB59-AA97-41AD-A0C3-1A99F04A06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1661B-8D1B-4D95-9756-4A019AB133A9}" type="datetimeFigureOut">
              <a:rPr lang="fr-FR" smtClean="0"/>
              <a:t>03/04/2024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FB14534-CDD9-419C-AFC5-E18A47A418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8E4A237-17F6-4BF5-83F7-9E293D16AD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9166-8BAD-4588-85A1-D5E223A2D9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06492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F01C3F-497E-4BE5-8C6A-FC3F638CA0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24775AC-E6CB-4F13-A33F-ABBB322C0C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32A51C2-676E-49A2-88A5-B8007A72EF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1661B-8D1B-4D95-9756-4A019AB133A9}" type="datetimeFigureOut">
              <a:rPr lang="fr-FR" smtClean="0"/>
              <a:t>03/04/2024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FD020C2-D47F-4F64-8A77-5C75ABA19A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1C778C8-D0D0-45A4-A28B-A847EC946F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9166-8BAD-4588-85A1-D5E223A2D9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13937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507B3D-6226-46BE-8707-991C16DF58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E7E9716-04E7-403F-9C46-6F12C6E8EF7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1E4B1B1-6991-44EB-A529-53187B0EC9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80BEEB6-7D69-437E-AF1D-39CB6993F5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1661B-8D1B-4D95-9756-4A019AB133A9}" type="datetimeFigureOut">
              <a:rPr lang="fr-FR" smtClean="0"/>
              <a:t>03/04/2024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47AD98A-9A05-47D7-AA9B-C61D55E5E8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7EE572B-44A6-4EB4-9C92-67A30624D8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9166-8BAD-4588-85A1-D5E223A2D9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58067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AB6A79-10D4-4E7A-B31D-2877E909C2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2E90B9B-1A53-4626-A093-938AC5F1CD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2DC87F1-A713-4FDA-8A2D-E9C5B30D91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3D6201DA-2C18-4C82-9E42-61A8AA8847B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21729BC-7A19-4CF0-9BB1-545424F144C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CEC850DA-AC83-4198-B236-2C6890FC07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1661B-8D1B-4D95-9756-4A019AB133A9}" type="datetimeFigureOut">
              <a:rPr lang="fr-FR" smtClean="0"/>
              <a:t>03/04/2024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708D200A-5C21-43E1-8372-F2BC7A6513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AA70C023-D2F4-4BCC-BC8F-EDB577AFF4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9166-8BAD-4588-85A1-D5E223A2D9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769703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E1442A-ADB1-4B20-85EC-95735CFF3D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1720117B-4268-48D4-9740-4828DF71D1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1661B-8D1B-4D95-9756-4A019AB133A9}" type="datetimeFigureOut">
              <a:rPr lang="fr-FR" smtClean="0"/>
              <a:t>03/04/2024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16BFEE5-37DA-4DB7-9872-CF35A36CC8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1F6629BD-4B6F-4E00-92D2-3B3EAC04C2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9166-8BAD-4588-85A1-D5E223A2D9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477804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C1D849E-C24D-4A9F-9147-0D57C06A4D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1661B-8D1B-4D95-9756-4A019AB133A9}" type="datetimeFigureOut">
              <a:rPr lang="fr-FR" smtClean="0"/>
              <a:t>03/04/2024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BF279FB-C6EF-4843-BE25-C08725DC6A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033FE0F-1AD5-4D70-B8E6-097381E97C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9166-8BAD-4588-85A1-D5E223A2D9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083380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E976ED-12FC-4924-83C4-DF8C9022CE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558FDE6-6CC9-412A-8AFA-C941B1CC3D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691384A-45DA-435D-89B1-FB1CDDDFDB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BFB2699-E60D-403D-A9D1-56E8F01DA3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1661B-8D1B-4D95-9756-4A019AB133A9}" type="datetimeFigureOut">
              <a:rPr lang="fr-FR" smtClean="0"/>
              <a:t>03/04/2024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2642BCE-3BB9-4330-B7EE-E95F909D41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1A85286-99C6-4800-9329-81A00AADAA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9166-8BAD-4588-85A1-D5E223A2D9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222758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5BB472-89BF-43A4-8747-F76A085321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966E889-C220-410B-B997-AFF150E7734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03FF372-D136-46EC-887D-316EE177A5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27E7DDC-16FE-4A09-A806-B182980BF7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1661B-8D1B-4D95-9756-4A019AB133A9}" type="datetimeFigureOut">
              <a:rPr lang="fr-FR" smtClean="0"/>
              <a:t>03/04/2024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4CC2F6-1B7E-4A10-B082-A2ECDE7722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E4818B4-3912-448C-B541-BE668D7F21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9166-8BAD-4588-85A1-D5E223A2D9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269459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C155AD-FAEA-4C63-AAD4-63386B5B88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456EFF4-03EE-42AF-A103-525F473BBFE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D80696C-B777-46F7-A188-3C062D45C4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1661B-8D1B-4D95-9756-4A019AB133A9}" type="datetimeFigureOut">
              <a:rPr lang="fr-FR" smtClean="0"/>
              <a:t>03/04/2024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3365343-9357-436E-8C51-0773250764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5A81FD-B3D2-459C-9035-79823B3DCC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9166-8BAD-4588-85A1-D5E223A2D9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949049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F27E5E2C-61BC-4B44-A081-ECC2E57A0BF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3DE47E8-1415-4F84-841A-8DBCB6116DB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8B5F15F-8D0C-492D-B25E-AE8E4B3616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1661B-8D1B-4D95-9756-4A019AB133A9}" type="datetimeFigureOut">
              <a:rPr lang="fr-FR" smtClean="0"/>
              <a:t>03/04/2024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58F2DE7-4C19-4930-86C8-31704CB767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AD8E8AA-102D-43DC-9304-AAE5D3D6C4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9166-8BAD-4588-85A1-D5E223A2D9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74769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>
            <a:extLst>
              <a:ext uri="{FF2B5EF4-FFF2-40B4-BE49-F238E27FC236}">
                <a16:creationId xmlns:a16="http://schemas.microsoft.com/office/drawing/2014/main" id="{18BF9C25-3145-4769-8D94-5E9D29560D6D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10088501" y="6484384"/>
            <a:ext cx="1832681" cy="198127"/>
          </a:xfrm>
          <a:prstGeom prst="rect">
            <a:avLst/>
          </a:prstGeom>
        </p:spPr>
      </p:pic>
      <p:grpSp>
        <p:nvGrpSpPr>
          <p:cNvPr id="2" name="Groupe 1">
            <a:extLst>
              <a:ext uri="{FF2B5EF4-FFF2-40B4-BE49-F238E27FC236}">
                <a16:creationId xmlns:a16="http://schemas.microsoft.com/office/drawing/2014/main" id="{FB66229C-AD4D-486F-BCF6-4197D814090E}"/>
              </a:ext>
            </a:extLst>
          </p:cNvPr>
          <p:cNvGrpSpPr/>
          <p:nvPr userDrawn="1"/>
        </p:nvGrpSpPr>
        <p:grpSpPr>
          <a:xfrm>
            <a:off x="270818" y="282132"/>
            <a:ext cx="1570734" cy="513130"/>
            <a:chOff x="419099" y="240943"/>
            <a:chExt cx="1570734" cy="513130"/>
          </a:xfrm>
        </p:grpSpPr>
        <p:pic>
          <p:nvPicPr>
            <p:cNvPr id="17" name="Image 16">
              <a:extLst>
                <a:ext uri="{FF2B5EF4-FFF2-40B4-BE49-F238E27FC236}">
                  <a16:creationId xmlns:a16="http://schemas.microsoft.com/office/drawing/2014/main" id="{BEB6A16C-E658-4BA8-A54B-601336A1F88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9099" y="240943"/>
              <a:ext cx="1570734" cy="328464"/>
            </a:xfrm>
            <a:prstGeom prst="rect">
              <a:avLst/>
            </a:prstGeom>
          </p:spPr>
        </p:pic>
        <p:sp>
          <p:nvSpPr>
            <p:cNvPr id="18" name="ZoneTexte 17">
              <a:extLst>
                <a:ext uri="{FF2B5EF4-FFF2-40B4-BE49-F238E27FC236}">
                  <a16:creationId xmlns:a16="http://schemas.microsoft.com/office/drawing/2014/main" id="{9476ED11-1FD5-4CE4-A2AA-F3CAD2CDAC3A}"/>
                </a:ext>
              </a:extLst>
            </p:cNvPr>
            <p:cNvSpPr txBox="1"/>
            <p:nvPr userDrawn="1"/>
          </p:nvSpPr>
          <p:spPr>
            <a:xfrm>
              <a:off x="419099" y="569407"/>
              <a:ext cx="1570734" cy="1846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600" b="0" dirty="0">
                  <a:solidFill>
                    <a:srgbClr val="0072CE"/>
                  </a:solidFill>
                  <a:latin typeface="Poppins "/>
                  <a:cs typeface="Poppins Medium" panose="00000600000000000000" pitchFamily="2" charset="0"/>
                </a:rPr>
                <a:t>Entreprise de services numériques</a:t>
              </a:r>
            </a:p>
          </p:txBody>
        </p:sp>
      </p:grp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D70E0F1-5FEB-4A32-9C0D-13530E0F9A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70818" y="6311036"/>
            <a:ext cx="5959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0">
                <a:solidFill>
                  <a:srgbClr val="9BD2FF"/>
                </a:solidFill>
              </a:defRPr>
            </a:lvl1pPr>
          </a:lstStyle>
          <a:p>
            <a:r>
              <a:rPr lang="fr-FR" dirty="0"/>
              <a:t>01</a:t>
            </a:r>
          </a:p>
        </p:txBody>
      </p:sp>
    </p:spTree>
    <p:extLst>
      <p:ext uri="{BB962C8B-B14F-4D97-AF65-F5344CB8AC3E}">
        <p14:creationId xmlns:p14="http://schemas.microsoft.com/office/powerpoint/2010/main" val="28584720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E1717D6-75AD-4916-8B3A-737EAD04F7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CBA266D-9598-4ED2-81BA-BA1756826A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099C9FA-9CFE-47FF-BCD1-D4B23EBD319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B1661B-8D1B-4D95-9756-4A019AB133A9}" type="datetimeFigureOut">
              <a:rPr lang="fr-FR" smtClean="0"/>
              <a:t>03/04/2024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A702B79-4220-497A-9BE0-9263CA260CC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069B4DB-738D-46F3-BA54-7B40D349F68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089166-8BAD-4588-85A1-D5E223A2D9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2621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884699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e 2">
            <a:extLst>
              <a:ext uri="{FF2B5EF4-FFF2-40B4-BE49-F238E27FC236}">
                <a16:creationId xmlns:a16="http://schemas.microsoft.com/office/drawing/2014/main" id="{2215093C-CAA3-4696-937A-A3839B71D7C7}"/>
              </a:ext>
            </a:extLst>
          </p:cNvPr>
          <p:cNvGrpSpPr/>
          <p:nvPr/>
        </p:nvGrpSpPr>
        <p:grpSpPr>
          <a:xfrm>
            <a:off x="3656506" y="3002637"/>
            <a:ext cx="4878988" cy="852725"/>
            <a:chOff x="4051068" y="3014394"/>
            <a:chExt cx="3160292" cy="633106"/>
          </a:xfrm>
        </p:grpSpPr>
        <p:sp>
          <p:nvSpPr>
            <p:cNvPr id="5" name="ZoneTexte 4">
              <a:extLst>
                <a:ext uri="{FF2B5EF4-FFF2-40B4-BE49-F238E27FC236}">
                  <a16:creationId xmlns:a16="http://schemas.microsoft.com/office/drawing/2014/main" id="{346445CF-1A6F-460B-BCB3-178F88731C10}"/>
                </a:ext>
              </a:extLst>
            </p:cNvPr>
            <p:cNvSpPr txBox="1"/>
            <p:nvPr/>
          </p:nvSpPr>
          <p:spPr>
            <a:xfrm>
              <a:off x="4051068" y="3014394"/>
              <a:ext cx="3160292" cy="29903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fr-FR" sz="2400" b="1" dirty="0">
                  <a:solidFill>
                    <a:srgbClr val="0072CE"/>
                  </a:solidFill>
                  <a:latin typeface="Poppins Medium" panose="00000600000000000000" pitchFamily="2" charset="0"/>
                  <a:cs typeface="Poppins Medium" panose="00000600000000000000" pitchFamily="2" charset="0"/>
                </a:rPr>
                <a:t>ACCROCHE</a:t>
              </a:r>
              <a:r>
                <a:rPr lang="fr-FR" sz="2400" b="1" dirty="0">
                  <a:solidFill>
                    <a:schemeClr val="bg1"/>
                  </a:solidFill>
                  <a:latin typeface="Poppins Medium" panose="00000600000000000000" pitchFamily="2" charset="0"/>
                  <a:cs typeface="Poppins Medium" panose="00000600000000000000" pitchFamily="2" charset="0"/>
                </a:rPr>
                <a:t> </a:t>
              </a:r>
              <a:r>
                <a:rPr lang="fr-FR" sz="2400" b="1" dirty="0">
                  <a:solidFill>
                    <a:srgbClr val="F07817"/>
                  </a:solidFill>
                  <a:latin typeface="Poppins Medium" panose="00000600000000000000" pitchFamily="2" charset="0"/>
                  <a:cs typeface="Poppins Medium" panose="00000600000000000000" pitchFamily="2" charset="0"/>
                </a:rPr>
                <a:t>DU THEME </a:t>
              </a:r>
              <a:r>
                <a:rPr lang="fr-FR" sz="2400" b="1" dirty="0">
                  <a:solidFill>
                    <a:srgbClr val="0072CE"/>
                  </a:solidFill>
                  <a:latin typeface="Poppins Medium" panose="00000600000000000000" pitchFamily="2" charset="0"/>
                  <a:cs typeface="Poppins Medium" panose="00000600000000000000" pitchFamily="2" charset="0"/>
                </a:rPr>
                <a:t>SUIVANT</a:t>
              </a:r>
            </a:p>
          </p:txBody>
        </p:sp>
        <p:sp>
          <p:nvSpPr>
            <p:cNvPr id="7" name="ZoneTexte 6">
              <a:extLst>
                <a:ext uri="{FF2B5EF4-FFF2-40B4-BE49-F238E27FC236}">
                  <a16:creationId xmlns:a16="http://schemas.microsoft.com/office/drawing/2014/main" id="{F550B70E-7A3B-4DD9-B740-35FC87F09FF9}"/>
                </a:ext>
              </a:extLst>
            </p:cNvPr>
            <p:cNvSpPr txBox="1"/>
            <p:nvPr/>
          </p:nvSpPr>
          <p:spPr>
            <a:xfrm>
              <a:off x="4481684" y="3308945"/>
              <a:ext cx="2330857" cy="33855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Poppins Light" panose="00000400000000000000" pitchFamily="2" charset="0"/>
                  <a:cs typeface="Poppins Light" panose="00000400000000000000" pitchFamily="2" charset="0"/>
                </a:rPr>
                <a:t>Sous accroche au choix</a:t>
              </a:r>
            </a:p>
          </p:txBody>
        </p:sp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id="{D842B7E3-6AA4-4F0F-82BC-DECC9FB7E926}"/>
              </a:ext>
            </a:extLst>
          </p:cNvPr>
          <p:cNvSpPr/>
          <p:nvPr/>
        </p:nvSpPr>
        <p:spPr>
          <a:xfrm>
            <a:off x="0" y="0"/>
            <a:ext cx="2028305" cy="9642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47480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91528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e 2">
            <a:extLst>
              <a:ext uri="{FF2B5EF4-FFF2-40B4-BE49-F238E27FC236}">
                <a16:creationId xmlns:a16="http://schemas.microsoft.com/office/drawing/2014/main" id="{2215093C-CAA3-4696-937A-A3839B71D7C7}"/>
              </a:ext>
            </a:extLst>
          </p:cNvPr>
          <p:cNvGrpSpPr/>
          <p:nvPr/>
        </p:nvGrpSpPr>
        <p:grpSpPr>
          <a:xfrm>
            <a:off x="3656506" y="3002637"/>
            <a:ext cx="4878988" cy="852725"/>
            <a:chOff x="4051068" y="3014394"/>
            <a:chExt cx="3160292" cy="633106"/>
          </a:xfrm>
        </p:grpSpPr>
        <p:sp>
          <p:nvSpPr>
            <p:cNvPr id="5" name="ZoneTexte 4">
              <a:extLst>
                <a:ext uri="{FF2B5EF4-FFF2-40B4-BE49-F238E27FC236}">
                  <a16:creationId xmlns:a16="http://schemas.microsoft.com/office/drawing/2014/main" id="{346445CF-1A6F-460B-BCB3-178F88731C10}"/>
                </a:ext>
              </a:extLst>
            </p:cNvPr>
            <p:cNvSpPr txBox="1"/>
            <p:nvPr/>
          </p:nvSpPr>
          <p:spPr>
            <a:xfrm>
              <a:off x="4051068" y="3014394"/>
              <a:ext cx="3160292" cy="29903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fr-FR" sz="2400" b="1" dirty="0">
                  <a:solidFill>
                    <a:srgbClr val="0072CE"/>
                  </a:solidFill>
                  <a:latin typeface="Poppins Medium" panose="00000600000000000000" pitchFamily="2" charset="0"/>
                  <a:cs typeface="Poppins Medium" panose="00000600000000000000" pitchFamily="2" charset="0"/>
                </a:rPr>
                <a:t>ACCROCHE</a:t>
              </a:r>
              <a:r>
                <a:rPr lang="fr-FR" sz="2400" b="1" dirty="0">
                  <a:solidFill>
                    <a:schemeClr val="bg1"/>
                  </a:solidFill>
                  <a:latin typeface="Poppins Medium" panose="00000600000000000000" pitchFamily="2" charset="0"/>
                  <a:cs typeface="Poppins Medium" panose="00000600000000000000" pitchFamily="2" charset="0"/>
                </a:rPr>
                <a:t> </a:t>
              </a:r>
              <a:r>
                <a:rPr lang="fr-FR" sz="2400" b="1" dirty="0">
                  <a:solidFill>
                    <a:srgbClr val="F07817"/>
                  </a:solidFill>
                  <a:latin typeface="Poppins Medium" panose="00000600000000000000" pitchFamily="2" charset="0"/>
                  <a:cs typeface="Poppins Medium" panose="00000600000000000000" pitchFamily="2" charset="0"/>
                </a:rPr>
                <a:t>DU THEME </a:t>
              </a:r>
              <a:r>
                <a:rPr lang="fr-FR" sz="2400" b="1" dirty="0">
                  <a:solidFill>
                    <a:srgbClr val="0072CE"/>
                  </a:solidFill>
                  <a:latin typeface="Poppins Medium" panose="00000600000000000000" pitchFamily="2" charset="0"/>
                  <a:cs typeface="Poppins Medium" panose="00000600000000000000" pitchFamily="2" charset="0"/>
                </a:rPr>
                <a:t>SUIVANT</a:t>
              </a:r>
            </a:p>
          </p:txBody>
        </p:sp>
        <p:sp>
          <p:nvSpPr>
            <p:cNvPr id="7" name="ZoneTexte 6">
              <a:extLst>
                <a:ext uri="{FF2B5EF4-FFF2-40B4-BE49-F238E27FC236}">
                  <a16:creationId xmlns:a16="http://schemas.microsoft.com/office/drawing/2014/main" id="{F550B70E-7A3B-4DD9-B740-35FC87F09FF9}"/>
                </a:ext>
              </a:extLst>
            </p:cNvPr>
            <p:cNvSpPr txBox="1"/>
            <p:nvPr/>
          </p:nvSpPr>
          <p:spPr>
            <a:xfrm>
              <a:off x="4481684" y="3308945"/>
              <a:ext cx="2330857" cy="33855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Poppins Light" panose="00000400000000000000" pitchFamily="2" charset="0"/>
                  <a:cs typeface="Poppins Light" panose="00000400000000000000" pitchFamily="2" charset="0"/>
                </a:rPr>
                <a:t>Sous accroche au choix</a:t>
              </a:r>
            </a:p>
          </p:txBody>
        </p:sp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id="{D842B7E3-6AA4-4F0F-82BC-DECC9FB7E926}"/>
              </a:ext>
            </a:extLst>
          </p:cNvPr>
          <p:cNvSpPr/>
          <p:nvPr/>
        </p:nvSpPr>
        <p:spPr>
          <a:xfrm>
            <a:off x="0" y="0"/>
            <a:ext cx="2028305" cy="9642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83984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318654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e 2">
            <a:extLst>
              <a:ext uri="{FF2B5EF4-FFF2-40B4-BE49-F238E27FC236}">
                <a16:creationId xmlns:a16="http://schemas.microsoft.com/office/drawing/2014/main" id="{2215093C-CAA3-4696-937A-A3839B71D7C7}"/>
              </a:ext>
            </a:extLst>
          </p:cNvPr>
          <p:cNvGrpSpPr/>
          <p:nvPr/>
        </p:nvGrpSpPr>
        <p:grpSpPr>
          <a:xfrm>
            <a:off x="3656506" y="3002637"/>
            <a:ext cx="4878988" cy="852725"/>
            <a:chOff x="4051068" y="3014394"/>
            <a:chExt cx="3160292" cy="633106"/>
          </a:xfrm>
        </p:grpSpPr>
        <p:sp>
          <p:nvSpPr>
            <p:cNvPr id="5" name="ZoneTexte 4">
              <a:extLst>
                <a:ext uri="{FF2B5EF4-FFF2-40B4-BE49-F238E27FC236}">
                  <a16:creationId xmlns:a16="http://schemas.microsoft.com/office/drawing/2014/main" id="{346445CF-1A6F-460B-BCB3-178F88731C10}"/>
                </a:ext>
              </a:extLst>
            </p:cNvPr>
            <p:cNvSpPr txBox="1"/>
            <p:nvPr/>
          </p:nvSpPr>
          <p:spPr>
            <a:xfrm>
              <a:off x="4051068" y="3014394"/>
              <a:ext cx="3160292" cy="29903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fr-FR" sz="2400" b="1" dirty="0">
                  <a:solidFill>
                    <a:srgbClr val="0072CE"/>
                  </a:solidFill>
                  <a:latin typeface="Poppins Medium" panose="00000600000000000000" pitchFamily="2" charset="0"/>
                  <a:cs typeface="Poppins Medium" panose="00000600000000000000" pitchFamily="2" charset="0"/>
                </a:rPr>
                <a:t>ACCROCHE</a:t>
              </a:r>
              <a:r>
                <a:rPr lang="fr-FR" sz="2400" b="1" dirty="0">
                  <a:solidFill>
                    <a:schemeClr val="bg1"/>
                  </a:solidFill>
                  <a:latin typeface="Poppins Medium" panose="00000600000000000000" pitchFamily="2" charset="0"/>
                  <a:cs typeface="Poppins Medium" panose="00000600000000000000" pitchFamily="2" charset="0"/>
                </a:rPr>
                <a:t> </a:t>
              </a:r>
              <a:r>
                <a:rPr lang="fr-FR" sz="2400" b="1" dirty="0">
                  <a:solidFill>
                    <a:srgbClr val="F07817"/>
                  </a:solidFill>
                  <a:latin typeface="Poppins Medium" panose="00000600000000000000" pitchFamily="2" charset="0"/>
                  <a:cs typeface="Poppins Medium" panose="00000600000000000000" pitchFamily="2" charset="0"/>
                </a:rPr>
                <a:t>DU THEME </a:t>
              </a:r>
              <a:r>
                <a:rPr lang="fr-FR" sz="2400" b="1" dirty="0">
                  <a:solidFill>
                    <a:srgbClr val="0072CE"/>
                  </a:solidFill>
                  <a:latin typeface="Poppins Medium" panose="00000600000000000000" pitchFamily="2" charset="0"/>
                  <a:cs typeface="Poppins Medium" panose="00000600000000000000" pitchFamily="2" charset="0"/>
                </a:rPr>
                <a:t>SUIVANT</a:t>
              </a:r>
            </a:p>
          </p:txBody>
        </p:sp>
        <p:sp>
          <p:nvSpPr>
            <p:cNvPr id="7" name="ZoneTexte 6">
              <a:extLst>
                <a:ext uri="{FF2B5EF4-FFF2-40B4-BE49-F238E27FC236}">
                  <a16:creationId xmlns:a16="http://schemas.microsoft.com/office/drawing/2014/main" id="{F550B70E-7A3B-4DD9-B740-35FC87F09FF9}"/>
                </a:ext>
              </a:extLst>
            </p:cNvPr>
            <p:cNvSpPr txBox="1"/>
            <p:nvPr/>
          </p:nvSpPr>
          <p:spPr>
            <a:xfrm>
              <a:off x="4481684" y="3308945"/>
              <a:ext cx="2330857" cy="33855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Poppins Light" panose="00000400000000000000" pitchFamily="2" charset="0"/>
                  <a:cs typeface="Poppins Light" panose="00000400000000000000" pitchFamily="2" charset="0"/>
                </a:rPr>
                <a:t>Sous accroche au choix</a:t>
              </a:r>
            </a:p>
          </p:txBody>
        </p:sp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id="{D842B7E3-6AA4-4F0F-82BC-DECC9FB7E926}"/>
              </a:ext>
            </a:extLst>
          </p:cNvPr>
          <p:cNvSpPr/>
          <p:nvPr/>
        </p:nvSpPr>
        <p:spPr>
          <a:xfrm>
            <a:off x="0" y="0"/>
            <a:ext cx="2028305" cy="9642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7253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152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0A98D27-D19B-456C-AE8F-9A196DAE9B0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B2C2DD8-78FD-4F1F-BA0F-77ED32FAA8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89A13FCA-471D-40F6-B11E-CBB52997A3EB}"/>
              </a:ext>
            </a:extLst>
          </p:cNvPr>
          <p:cNvSpPr txBox="1"/>
          <p:nvPr/>
        </p:nvSpPr>
        <p:spPr>
          <a:xfrm>
            <a:off x="4601181" y="3105835"/>
            <a:ext cx="2989638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3600" b="1" dirty="0">
                <a:solidFill>
                  <a:srgbClr val="0072CE"/>
                </a:solidFill>
                <a:latin typeface="Poppins Medium" panose="00000600000000000000" pitchFamily="2" charset="0"/>
                <a:cs typeface="Poppins Medium" panose="00000600000000000000" pitchFamily="2" charset="0"/>
              </a:rPr>
              <a:t>MOTS </a:t>
            </a:r>
            <a:r>
              <a:rPr lang="fr-FR" sz="3600" b="1" dirty="0">
                <a:solidFill>
                  <a:srgbClr val="F07817"/>
                </a:solidFill>
                <a:latin typeface="Poppins Medium" panose="00000600000000000000" pitchFamily="2" charset="0"/>
                <a:cs typeface="Poppins Medium" panose="00000600000000000000" pitchFamily="2" charset="0"/>
              </a:rPr>
              <a:t>DE</a:t>
            </a:r>
            <a:r>
              <a:rPr lang="fr-FR" sz="3600" b="1" dirty="0">
                <a:solidFill>
                  <a:srgbClr val="0072CE"/>
                </a:solidFill>
                <a:latin typeface="Poppins Medium" panose="00000600000000000000" pitchFamily="2" charset="0"/>
                <a:cs typeface="Poppins Medium" panose="00000600000000000000" pitchFamily="2" charset="0"/>
              </a:rPr>
              <a:t> FIN</a:t>
            </a:r>
          </a:p>
        </p:txBody>
      </p:sp>
    </p:spTree>
    <p:extLst>
      <p:ext uri="{BB962C8B-B14F-4D97-AF65-F5344CB8AC3E}">
        <p14:creationId xmlns:p14="http://schemas.microsoft.com/office/powerpoint/2010/main" val="2557869301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NBU TYPO">
      <a:majorFont>
        <a:latin typeface="Poppins Medium"/>
        <a:ea typeface=""/>
        <a:cs typeface=""/>
      </a:majorFont>
      <a:minorFont>
        <a:latin typeface="Poppi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onception personnalisé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665</TotalTime>
  <Words>27</Words>
  <Application>Microsoft Office PowerPoint</Application>
  <PresentationFormat>Grand écran</PresentationFormat>
  <Paragraphs>7</Paragraphs>
  <Slides>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8</vt:i4>
      </vt:variant>
    </vt:vector>
  </HeadingPairs>
  <TitlesOfParts>
    <vt:vector size="17" baseType="lpstr">
      <vt:lpstr>Arial</vt:lpstr>
      <vt:lpstr>Calibri</vt:lpstr>
      <vt:lpstr>Calibri Light</vt:lpstr>
      <vt:lpstr>Poppins</vt:lpstr>
      <vt:lpstr>Poppins </vt:lpstr>
      <vt:lpstr>Poppins Light</vt:lpstr>
      <vt:lpstr>Poppins Medium</vt:lpstr>
      <vt:lpstr>Thème Office</vt:lpstr>
      <vt:lpstr>Conception personnalisée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akoumigornbu@gmail.com</dc:creator>
  <cp:lastModifiedBy>akoumigornbu@gmail.com</cp:lastModifiedBy>
  <cp:revision>38</cp:revision>
  <dcterms:created xsi:type="dcterms:W3CDTF">2024-03-27T15:43:45Z</dcterms:created>
  <dcterms:modified xsi:type="dcterms:W3CDTF">2024-04-03T14:19:56Z</dcterms:modified>
</cp:coreProperties>
</file>