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17/05/2024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13/05 au 17/05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13/05 au 17/05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884266"/>
              </p:ext>
            </p:extLst>
          </p:nvPr>
        </p:nvGraphicFramePr>
        <p:xfrm>
          <a:off x="266886" y="933856"/>
          <a:ext cx="11670073" cy="51162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67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8256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43808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609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Gestionnaire de mot de passe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Bitwarden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l’installation en auto hébergement de l’outil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45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Connexion des clients Linux et Windows sur le serveur auto hébergé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41987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l’outil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4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Documentation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352654">
                <a:tc rowSpan="4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 de création de formulaire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d’outils de création de formulaire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26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Installation des outils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LimeSurvey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OhMyForm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46636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des outils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LimeSurvey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OhMyForm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6360">
                <a:tc vMerge="1"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Documentation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042202"/>
                  </a:ext>
                </a:extLst>
              </a:tr>
              <a:tr h="39782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OCSInventory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la stabilité de la configuration de l’agent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47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Déploiement en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50%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47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NGINX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Approfondissement sur la notion de reverse proxy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516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9170</TotalTime>
  <Words>146</Words>
  <Application>Microsoft Office PowerPoint</Application>
  <PresentationFormat>Grand écran</PresentationFormat>
  <Paragraphs>52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13/05 au 17/05  DE L’ANNEE 2024</vt:lpstr>
      <vt:lpstr>Tâches effectuées la semaine 13/05 au 17/05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208</cp:revision>
  <dcterms:created xsi:type="dcterms:W3CDTF">2023-01-20T11:01:55Z</dcterms:created>
  <dcterms:modified xsi:type="dcterms:W3CDTF">2024-05-17T17:44:44Z</dcterms:modified>
</cp:coreProperties>
</file>