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ms-powerpoint.presentation.macroEnabled.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3"/>
  </p:sldMasterIdLst>
  <p:notesMasterIdLst>
    <p:notesMasterId r:id="rId10"/>
  </p:notesMasterIdLst>
  <p:sldIdLst>
    <p:sldId id="257" r:id="rId4"/>
    <p:sldId id="263" r:id="rId5"/>
    <p:sldId id="258" r:id="rId6"/>
    <p:sldId id="265" r:id="rId7"/>
    <p:sldId id="267" r:id="rId8"/>
    <p:sldId id="261" r:id="rId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tion par défaut" id="{2AEFF815-9D9E-4E87-90E6-1B32E9BC79BA}">
          <p14:sldIdLst>
            <p14:sldId id="257"/>
          </p14:sldIdLst>
        </p14:section>
        <p14:section name="Section sans titre" id="{5C83E7ED-D719-444C-A503-C8832C1F7A46}">
          <p14:sldIdLst>
            <p14:sldId id="263"/>
            <p14:sldId id="258"/>
            <p14:sldId id="265"/>
            <p14:sldId id="267"/>
            <p14:sldId id="261"/>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7817"/>
    <a:srgbClr val="0072CE"/>
    <a:srgbClr val="9BD2FF"/>
    <a:srgbClr val="00203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05" autoAdjust="0"/>
    <p:restoredTop sz="94660"/>
  </p:normalViewPr>
  <p:slideViewPr>
    <p:cSldViewPr snapToGrid="0">
      <p:cViewPr varScale="1">
        <p:scale>
          <a:sx n="114" d="100"/>
          <a:sy n="114" d="100"/>
        </p:scale>
        <p:origin x="300"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slide" Target="slides/slide1.xml"/><Relationship Id="rId3" Type="http://schemas.openxmlformats.org/officeDocument/2006/relationships/slideMaster" Target="slideMasters/slideMaster2.xml"/><Relationship Id="rId2" Type="http://schemas.openxmlformats.org/officeDocument/2006/relationships/theme" Target="theme/theme1.xml"/><Relationship Id="rId13" Type="http://schemas.openxmlformats.org/officeDocument/2006/relationships/tableStyles" Target="tableStyles.xml"/><Relationship Id="rId12" Type="http://schemas.openxmlformats.org/officeDocument/2006/relationships/viewProps" Target="viewProps.xml"/><Relationship Id="rId11" Type="http://schemas.openxmlformats.org/officeDocument/2006/relationships/presProps" Target="presProps.xml"/><Relationship Id="rId10" Type="http://schemas.openxmlformats.org/officeDocument/2006/relationships/notesMaster" Target="notesMasters/notesMaster1.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257EA6-9233-4721-A81B-9D46D46A3841}" type="datetimeFigureOut">
              <a:rPr lang="fr-FR" smtClean="0"/>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endParaRPr lang="fr-FR"/>
          </a:p>
          <a:p>
            <a:pPr lvl="1"/>
            <a:r>
              <a:rPr lang="fr-FR"/>
              <a:t>Deuxième niveau</a:t>
            </a:r>
            <a:endParaRPr lang="fr-FR"/>
          </a:p>
          <a:p>
            <a:pPr lvl="2"/>
            <a:r>
              <a:rPr lang="fr-FR"/>
              <a:t>Troisième niveau</a:t>
            </a:r>
            <a:endParaRPr lang="fr-FR"/>
          </a:p>
          <a:p>
            <a:pPr lvl="3"/>
            <a:r>
              <a:rPr lang="fr-FR"/>
              <a:t>Quatrième niveau</a:t>
            </a:r>
            <a:endParaRPr lang="fr-FR"/>
          </a:p>
          <a:p>
            <a:pPr lvl="4"/>
            <a:r>
              <a:rPr lang="fr-FR"/>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42AFD4E-D810-4E06-9FFC-60A276732D99}" type="slidenum">
              <a:rPr lang="fr-FR" smtClean="0"/>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showMasterSp="0" userDrawn="1">
  <p:cSld name="Diapositive de titre">
    <p:spTree>
      <p:nvGrpSpPr>
        <p:cNvPr id="1" name=""/>
        <p:cNvGrpSpPr/>
        <p:nvPr/>
      </p:nvGrpSpPr>
      <p:grpSpPr>
        <a:xfrm>
          <a:off x="0" y="0"/>
          <a:ext cx="0" cy="0"/>
          <a:chOff x="0" y="0"/>
          <a:chExt cx="0" cy="0"/>
        </a:xfrm>
      </p:grpSpPr>
      <p:pic>
        <p:nvPicPr>
          <p:cNvPr id="6" name="Imag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re et contenu">
    <p:spTree>
      <p:nvGrpSpPr>
        <p:cNvPr id="1" name=""/>
        <p:cNvGrpSpPr/>
        <p:nvPr/>
      </p:nvGrpSpPr>
      <p:grpSpPr>
        <a:xfrm>
          <a:off x="0" y="0"/>
          <a:ext cx="0" cy="0"/>
          <a:chOff x="0" y="0"/>
          <a:chExt cx="0" cy="0"/>
        </a:xfrm>
      </p:grpSpPr>
      <p:pic>
        <p:nvPicPr>
          <p:cNvPr id="3" name="Imag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000736" y="6470990"/>
            <a:ext cx="1934043" cy="209896"/>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re de section">
    <p:spTree>
      <p:nvGrpSpPr>
        <p:cNvPr id="1" name=""/>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eux contenus">
    <p:spTree>
      <p:nvGrpSpPr>
        <p:cNvPr id="1" name=""/>
        <p:cNvGrpSpPr/>
        <p:nvPr/>
      </p:nvGrpSpPr>
      <p:grpSpPr>
        <a:xfrm>
          <a:off x="0" y="0"/>
          <a:ext cx="0" cy="0"/>
          <a:chOff x="0" y="0"/>
          <a:chExt cx="0" cy="0"/>
        </a:xfrm>
      </p:grpSpPr>
      <p:pic>
        <p:nvPicPr>
          <p:cNvPr id="2" name="Imag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000736" y="6470990"/>
            <a:ext cx="1934043" cy="209896"/>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aison">
    <p:spTree>
      <p:nvGrpSpPr>
        <p:cNvPr id="1" name=""/>
        <p:cNvGrpSpPr/>
        <p:nvPr/>
      </p:nvGrpSpPr>
      <p:grpSpPr>
        <a:xfrm>
          <a:off x="0" y="0"/>
          <a:ext cx="0" cy="0"/>
          <a:chOff x="0" y="0"/>
          <a:chExt cx="0" cy="0"/>
        </a:xfrm>
      </p:grpSpPr>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re seul">
    <p:spTree>
      <p:nvGrpSpPr>
        <p:cNvPr id="1" name=""/>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showMasterSp="0">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a:prstGeom prst="rect">
            <a:avLst/>
          </a:prstGeom>
        </p:spPr>
        <p:txBody>
          <a:bodyPr anchor="b"/>
          <a:lstStyle>
            <a:lvl1pPr>
              <a:defRPr sz="3200"/>
            </a:lvl1pPr>
          </a:lstStyle>
          <a:p>
            <a:r>
              <a:rPr lang="fr-FR"/>
              <a:t>Modifiez le style du titre</a:t>
            </a:r>
            <a:endParaRPr lang="fr-FR"/>
          </a:p>
        </p:txBody>
      </p:sp>
      <p:sp>
        <p:nvSpPr>
          <p:cNvPr id="3" name="Espace réservé du contenu 2"/>
          <p:cNvSpPr>
            <a:spLocks noGrp="1"/>
          </p:cNvSpPr>
          <p:nvPr>
            <p:ph idx="1" hasCustomPrompt="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endParaRPr lang="fr-FR"/>
          </a:p>
          <a:p>
            <a:pPr lvl="1"/>
            <a:r>
              <a:rPr lang="fr-FR"/>
              <a:t>Deuxième niveau</a:t>
            </a:r>
            <a:endParaRPr lang="fr-FR"/>
          </a:p>
          <a:p>
            <a:pPr lvl="2"/>
            <a:r>
              <a:rPr lang="fr-FR"/>
              <a:t>Troisième niveau</a:t>
            </a:r>
            <a:endParaRPr lang="fr-FR"/>
          </a:p>
          <a:p>
            <a:pPr lvl="3"/>
            <a:r>
              <a:rPr lang="fr-FR"/>
              <a:t>Quatrième niveau</a:t>
            </a:r>
            <a:endParaRPr lang="fr-FR"/>
          </a:p>
          <a:p>
            <a:pPr lvl="4"/>
            <a:r>
              <a:rPr lang="fr-FR"/>
              <a:t>Cinquième niveau</a:t>
            </a:r>
            <a:endParaRPr lang="fr-FR"/>
          </a:p>
        </p:txBody>
      </p:sp>
      <p:sp>
        <p:nvSpPr>
          <p:cNvPr id="4" name="Espace réservé du texte 3"/>
          <p:cNvSpPr>
            <a:spLocks noGrp="1"/>
          </p:cNvSpPr>
          <p:nvPr>
            <p:ph type="body" sz="half" idx="2" hasCustomPrompt="1"/>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endParaRPr lang="fr-FR"/>
          </a:p>
        </p:txBody>
      </p:sp>
      <p:sp>
        <p:nvSpPr>
          <p:cNvPr id="5" name="Espace réservé de la date 4"/>
          <p:cNvSpPr>
            <a:spLocks noGrp="1"/>
          </p:cNvSpPr>
          <p:nvPr>
            <p:ph type="dt" sz="half" idx="10"/>
          </p:nvPr>
        </p:nvSpPr>
        <p:spPr>
          <a:xfrm>
            <a:off x="314324" y="6464773"/>
            <a:ext cx="4953001" cy="239877"/>
          </a:xfrm>
          <a:prstGeom prst="rect">
            <a:avLst/>
          </a:prstGeom>
        </p:spPr>
        <p:txBody>
          <a:bodyPr/>
          <a:lstStyle/>
          <a:p>
            <a:fld id="{80D5F1DB-232D-4CE2-A914-3ED5497E010D}" type="datetimeFigureOut">
              <a:rPr lang="fr-FR" smtClean="0"/>
            </a:fld>
            <a:endParaRPr lang="fr-FR"/>
          </a:p>
        </p:txBody>
      </p:sp>
      <p:sp>
        <p:nvSpPr>
          <p:cNvPr id="6" name="Espace réservé du pied de page 5"/>
          <p:cNvSpPr>
            <a:spLocks noGrp="1"/>
          </p:cNvSpPr>
          <p:nvPr>
            <p:ph type="ftr" sz="quarter" idx="11"/>
          </p:nvPr>
        </p:nvSpPr>
        <p:spPr>
          <a:xfrm>
            <a:off x="4038600" y="6356350"/>
            <a:ext cx="4114800" cy="365125"/>
          </a:xfrm>
          <a:prstGeom prst="rect">
            <a:avLst/>
          </a:prstGeom>
        </p:spPr>
        <p:txBody>
          <a:bodyPr/>
          <a:lstStyle/>
          <a:p>
            <a:endParaRPr lang="fr-FR"/>
          </a:p>
        </p:txBody>
      </p:sp>
      <p:sp>
        <p:nvSpPr>
          <p:cNvPr id="7" name="Espace réservé du numéro de diapositive 6"/>
          <p:cNvSpPr>
            <a:spLocks noGrp="1"/>
          </p:cNvSpPr>
          <p:nvPr>
            <p:ph type="sldNum" sz="quarter" idx="12"/>
          </p:nvPr>
        </p:nvSpPr>
        <p:spPr>
          <a:xfrm>
            <a:off x="8610600" y="6356350"/>
            <a:ext cx="2743200" cy="365125"/>
          </a:xfrm>
          <a:prstGeom prst="rect">
            <a:avLst/>
          </a:prstGeom>
        </p:spPr>
        <p:txBody>
          <a:bodyPr/>
          <a:lstStyle/>
          <a:p>
            <a:fld id="{3C4E77BF-D1A0-4779-ADE9-7E36129EBE64}" type="slidenum">
              <a:rPr lang="fr-FR" smtClean="0"/>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a:prstGeom prst="rect">
            <a:avLst/>
          </a:prstGeom>
        </p:spPr>
        <p:txBody>
          <a:bodyPr anchor="b"/>
          <a:lstStyle>
            <a:lvl1pPr>
              <a:defRPr sz="3200"/>
            </a:lvl1pPr>
          </a:lstStyle>
          <a:p>
            <a:r>
              <a:rPr lang="fr-FR"/>
              <a:t>Modifiez le style du titre</a:t>
            </a:r>
            <a:endParaRPr lang="fr-FR"/>
          </a:p>
        </p:txBody>
      </p:sp>
      <p:sp>
        <p:nvSpPr>
          <p:cNvPr id="3" name="Espace réservé pour une image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hasCustomPrompt="1"/>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endParaRPr lang="fr-FR"/>
          </a:p>
        </p:txBody>
      </p:sp>
      <p:sp>
        <p:nvSpPr>
          <p:cNvPr id="5" name="Espace réservé de la date 4"/>
          <p:cNvSpPr>
            <a:spLocks noGrp="1"/>
          </p:cNvSpPr>
          <p:nvPr>
            <p:ph type="dt" sz="half" idx="10"/>
          </p:nvPr>
        </p:nvSpPr>
        <p:spPr>
          <a:xfrm>
            <a:off x="314324" y="6464773"/>
            <a:ext cx="4953001" cy="239877"/>
          </a:xfrm>
          <a:prstGeom prst="rect">
            <a:avLst/>
          </a:prstGeom>
        </p:spPr>
        <p:txBody>
          <a:bodyPr/>
          <a:lstStyle/>
          <a:p>
            <a:fld id="{80D5F1DB-232D-4CE2-A914-3ED5497E010D}" type="datetimeFigureOut">
              <a:rPr lang="fr-FR" smtClean="0"/>
            </a:fld>
            <a:endParaRPr lang="fr-FR"/>
          </a:p>
        </p:txBody>
      </p:sp>
      <p:sp>
        <p:nvSpPr>
          <p:cNvPr id="6" name="Espace réservé du pied de page 5"/>
          <p:cNvSpPr>
            <a:spLocks noGrp="1"/>
          </p:cNvSpPr>
          <p:nvPr>
            <p:ph type="ftr" sz="quarter" idx="11"/>
          </p:nvPr>
        </p:nvSpPr>
        <p:spPr>
          <a:xfrm>
            <a:off x="4038600" y="6356350"/>
            <a:ext cx="4114800" cy="365125"/>
          </a:xfrm>
          <a:prstGeom prst="rect">
            <a:avLst/>
          </a:prstGeom>
        </p:spPr>
        <p:txBody>
          <a:bodyPr/>
          <a:lstStyle/>
          <a:p>
            <a:endParaRPr lang="fr-FR"/>
          </a:p>
        </p:txBody>
      </p:sp>
      <p:sp>
        <p:nvSpPr>
          <p:cNvPr id="7" name="Espace réservé du numéro de diapositive 6"/>
          <p:cNvSpPr>
            <a:spLocks noGrp="1"/>
          </p:cNvSpPr>
          <p:nvPr>
            <p:ph type="sldNum" sz="quarter" idx="12"/>
          </p:nvPr>
        </p:nvSpPr>
        <p:spPr>
          <a:xfrm>
            <a:off x="8610600" y="6356350"/>
            <a:ext cx="2743200" cy="365125"/>
          </a:xfrm>
          <a:prstGeom prst="rect">
            <a:avLst/>
          </a:prstGeom>
        </p:spPr>
        <p:txBody>
          <a:bodyPr/>
          <a:lstStyle/>
          <a:p>
            <a:fld id="{3C4E77BF-D1A0-4779-ADE9-7E36129EBE64}" type="slidenum">
              <a:rPr lang="fr-FR" smtClean="0"/>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a:xfrm>
            <a:off x="838200" y="365125"/>
            <a:ext cx="10515600" cy="1325563"/>
          </a:xfrm>
          <a:prstGeom prst="rect">
            <a:avLst/>
          </a:prstGeom>
        </p:spPr>
        <p:txBody>
          <a:bodyPr/>
          <a:lstStyle/>
          <a:p>
            <a:r>
              <a:rPr lang="fr-FR"/>
              <a:t>Modifiez le style du titre</a:t>
            </a:r>
            <a:endParaRPr lang="fr-FR"/>
          </a:p>
        </p:txBody>
      </p:sp>
      <p:sp>
        <p:nvSpPr>
          <p:cNvPr id="3" name="Espace réservé du texte vertical 2"/>
          <p:cNvSpPr>
            <a:spLocks noGrp="1"/>
          </p:cNvSpPr>
          <p:nvPr>
            <p:ph type="body" orient="vert" idx="1" hasCustomPrompt="1"/>
          </p:nvPr>
        </p:nvSpPr>
        <p:spPr>
          <a:xfrm>
            <a:off x="838200" y="1825625"/>
            <a:ext cx="10515600" cy="4351338"/>
          </a:xfrm>
          <a:prstGeom prst="rect">
            <a:avLst/>
          </a:prstGeom>
        </p:spPr>
        <p:txBody>
          <a:bodyPr vert="eaVert"/>
          <a:lstStyle/>
          <a:p>
            <a:pPr lvl="0"/>
            <a:r>
              <a:rPr lang="fr-FR"/>
              <a:t>Cliquez pour modifier les styles du texte du masque</a:t>
            </a:r>
            <a:endParaRPr lang="fr-FR"/>
          </a:p>
          <a:p>
            <a:pPr lvl="1"/>
            <a:r>
              <a:rPr lang="fr-FR"/>
              <a:t>Deuxième niveau</a:t>
            </a:r>
            <a:endParaRPr lang="fr-FR"/>
          </a:p>
          <a:p>
            <a:pPr lvl="2"/>
            <a:r>
              <a:rPr lang="fr-FR"/>
              <a:t>Troisième niveau</a:t>
            </a:r>
            <a:endParaRPr lang="fr-FR"/>
          </a:p>
          <a:p>
            <a:pPr lvl="3"/>
            <a:r>
              <a:rPr lang="fr-FR"/>
              <a:t>Quatrième niveau</a:t>
            </a:r>
            <a:endParaRPr lang="fr-FR"/>
          </a:p>
          <a:p>
            <a:pPr lvl="4"/>
            <a:r>
              <a:rPr lang="fr-FR"/>
              <a:t>Cinquième niveau</a:t>
            </a:r>
            <a:endParaRPr lang="fr-FR"/>
          </a:p>
        </p:txBody>
      </p:sp>
      <p:sp>
        <p:nvSpPr>
          <p:cNvPr id="4" name="Espace réservé de la date 3"/>
          <p:cNvSpPr>
            <a:spLocks noGrp="1"/>
          </p:cNvSpPr>
          <p:nvPr>
            <p:ph type="dt" sz="half" idx="10"/>
          </p:nvPr>
        </p:nvSpPr>
        <p:spPr>
          <a:xfrm>
            <a:off x="314324" y="6464773"/>
            <a:ext cx="4953001" cy="239877"/>
          </a:xfrm>
          <a:prstGeom prst="rect">
            <a:avLst/>
          </a:prstGeom>
        </p:spPr>
        <p:txBody>
          <a:bodyPr/>
          <a:lstStyle/>
          <a:p>
            <a:fld id="{80D5F1DB-232D-4CE2-A914-3ED5497E010D}" type="datetimeFigureOut">
              <a:rPr lang="fr-FR" smtClean="0"/>
            </a:fld>
            <a:endParaRPr lang="fr-FR"/>
          </a:p>
        </p:txBody>
      </p:sp>
      <p:sp>
        <p:nvSpPr>
          <p:cNvPr id="5" name="Espace réservé du pied de page 4"/>
          <p:cNvSpPr>
            <a:spLocks noGrp="1"/>
          </p:cNvSpPr>
          <p:nvPr>
            <p:ph type="ftr" sz="quarter" idx="11"/>
          </p:nvPr>
        </p:nvSpPr>
        <p:spPr>
          <a:xfrm>
            <a:off x="4038600" y="6356350"/>
            <a:ext cx="4114800" cy="365125"/>
          </a:xfrm>
          <a:prstGeom prst="rect">
            <a:avLst/>
          </a:prstGeom>
        </p:spPr>
        <p:txBody>
          <a:bodyPr/>
          <a:lstStyle/>
          <a:p>
            <a:endParaRPr lang="fr-FR"/>
          </a:p>
        </p:txBody>
      </p:sp>
      <p:sp>
        <p:nvSpPr>
          <p:cNvPr id="6" name="Espace réservé du numéro de diapositive 5"/>
          <p:cNvSpPr>
            <a:spLocks noGrp="1"/>
          </p:cNvSpPr>
          <p:nvPr>
            <p:ph type="sldNum" sz="quarter" idx="12"/>
          </p:nvPr>
        </p:nvSpPr>
        <p:spPr>
          <a:xfrm>
            <a:off x="8610600" y="6356350"/>
            <a:ext cx="2743200" cy="365125"/>
          </a:xfrm>
          <a:prstGeom prst="rect">
            <a:avLst/>
          </a:prstGeom>
        </p:spPr>
        <p:txBody>
          <a:bodyPr/>
          <a:lstStyle/>
          <a:p>
            <a:fld id="{3C4E77BF-D1A0-4779-ADE9-7E36129EBE64}" type="slidenum">
              <a:rPr lang="fr-FR" smtClean="0"/>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a:prstGeom prst="rect">
            <a:avLst/>
          </a:prstGeom>
        </p:spPr>
        <p:txBody>
          <a:bodyPr vert="eaVert"/>
          <a:lstStyle/>
          <a:p>
            <a:r>
              <a:rPr lang="fr-FR"/>
              <a:t>Modifiez le style du titre</a:t>
            </a:r>
            <a:endParaRPr lang="fr-FR"/>
          </a:p>
        </p:txBody>
      </p:sp>
      <p:sp>
        <p:nvSpPr>
          <p:cNvPr id="3" name="Espace réservé du texte vertical 2"/>
          <p:cNvSpPr>
            <a:spLocks noGrp="1"/>
          </p:cNvSpPr>
          <p:nvPr>
            <p:ph type="body" orient="vert" idx="1" hasCustomPrompt="1"/>
          </p:nvPr>
        </p:nvSpPr>
        <p:spPr>
          <a:xfrm>
            <a:off x="838200" y="365125"/>
            <a:ext cx="7734300" cy="5811838"/>
          </a:xfrm>
          <a:prstGeom prst="rect">
            <a:avLst/>
          </a:prstGeom>
        </p:spPr>
        <p:txBody>
          <a:bodyPr vert="eaVert"/>
          <a:lstStyle/>
          <a:p>
            <a:pPr lvl="0"/>
            <a:r>
              <a:rPr lang="fr-FR"/>
              <a:t>Cliquez pour modifier les styles du texte du masque</a:t>
            </a:r>
            <a:endParaRPr lang="fr-FR"/>
          </a:p>
          <a:p>
            <a:pPr lvl="1"/>
            <a:r>
              <a:rPr lang="fr-FR"/>
              <a:t>Deuxième niveau</a:t>
            </a:r>
            <a:endParaRPr lang="fr-FR"/>
          </a:p>
          <a:p>
            <a:pPr lvl="2"/>
            <a:r>
              <a:rPr lang="fr-FR"/>
              <a:t>Troisième niveau</a:t>
            </a:r>
            <a:endParaRPr lang="fr-FR"/>
          </a:p>
          <a:p>
            <a:pPr lvl="3"/>
            <a:r>
              <a:rPr lang="fr-FR"/>
              <a:t>Quatrième niveau</a:t>
            </a:r>
            <a:endParaRPr lang="fr-FR"/>
          </a:p>
          <a:p>
            <a:pPr lvl="4"/>
            <a:r>
              <a:rPr lang="fr-FR"/>
              <a:t>Cinquième niveau</a:t>
            </a:r>
            <a:endParaRPr lang="fr-FR"/>
          </a:p>
        </p:txBody>
      </p:sp>
      <p:sp>
        <p:nvSpPr>
          <p:cNvPr id="4" name="Espace réservé de la date 3"/>
          <p:cNvSpPr>
            <a:spLocks noGrp="1"/>
          </p:cNvSpPr>
          <p:nvPr>
            <p:ph type="dt" sz="half" idx="10"/>
          </p:nvPr>
        </p:nvSpPr>
        <p:spPr>
          <a:xfrm>
            <a:off x="314324" y="6464773"/>
            <a:ext cx="4953001" cy="239877"/>
          </a:xfrm>
          <a:prstGeom prst="rect">
            <a:avLst/>
          </a:prstGeom>
        </p:spPr>
        <p:txBody>
          <a:bodyPr/>
          <a:lstStyle/>
          <a:p>
            <a:fld id="{80D5F1DB-232D-4CE2-A914-3ED5497E010D}" type="datetimeFigureOut">
              <a:rPr lang="fr-FR" smtClean="0"/>
            </a:fld>
            <a:endParaRPr lang="fr-FR"/>
          </a:p>
        </p:txBody>
      </p:sp>
      <p:sp>
        <p:nvSpPr>
          <p:cNvPr id="5" name="Espace réservé du pied de page 4"/>
          <p:cNvSpPr>
            <a:spLocks noGrp="1"/>
          </p:cNvSpPr>
          <p:nvPr>
            <p:ph type="ftr" sz="quarter" idx="11"/>
          </p:nvPr>
        </p:nvSpPr>
        <p:spPr>
          <a:xfrm>
            <a:off x="4038600" y="6356350"/>
            <a:ext cx="4114800" cy="365125"/>
          </a:xfrm>
          <a:prstGeom prst="rect">
            <a:avLst/>
          </a:prstGeom>
        </p:spPr>
        <p:txBody>
          <a:bodyPr/>
          <a:lstStyle/>
          <a:p>
            <a:endParaRPr lang="fr-FR"/>
          </a:p>
        </p:txBody>
      </p:sp>
      <p:sp>
        <p:nvSpPr>
          <p:cNvPr id="6" name="Espace réservé du numéro de diapositive 5"/>
          <p:cNvSpPr>
            <a:spLocks noGrp="1"/>
          </p:cNvSpPr>
          <p:nvPr>
            <p:ph type="sldNum" sz="quarter" idx="12"/>
          </p:nvPr>
        </p:nvSpPr>
        <p:spPr>
          <a:xfrm>
            <a:off x="8610600" y="6356350"/>
            <a:ext cx="2743200" cy="365125"/>
          </a:xfrm>
          <a:prstGeom prst="rect">
            <a:avLst/>
          </a:prstGeom>
        </p:spPr>
        <p:txBody>
          <a:bodyPr/>
          <a:lstStyle/>
          <a:p>
            <a:fld id="{3C4E77BF-D1A0-4779-ADE9-7E36129EBE64}" type="slidenum">
              <a:rPr lang="fr-FR" smtClean="0"/>
            </a:fld>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reserve="1">
  <p:cSld name="Titre et texte">
    <p:spTree>
      <p:nvGrpSpPr>
        <p:cNvPr id="1" name=""/>
        <p:cNvGrpSpPr/>
        <p:nvPr/>
      </p:nvGrpSpPr>
      <p:grpSpPr>
        <a:xfrm>
          <a:off x="0" y="0"/>
          <a:ext cx="0" cy="0"/>
          <a:chOff x="0" y="0"/>
          <a:chExt cx="0" cy="0"/>
        </a:xfrm>
      </p:grpSpPr>
      <p:sp>
        <p:nvSpPr>
          <p:cNvPr id="2" name="Titre 1"/>
          <p:cNvSpPr>
            <a:spLocks noGrp="1"/>
          </p:cNvSpPr>
          <p:nvPr>
            <p:ph type="title"/>
          </p:nvPr>
        </p:nvSpPr>
        <p:spPr>
          <a:xfrm>
            <a:off x="838200"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p:spPr>
        <p:txBody>
          <a:bodyPr/>
          <a:lstStyle/>
          <a:p>
            <a:pPr lvl="0"/>
            <a:r>
              <a:rPr lang="fr-FR" smtClean="0"/>
              <a:t>Modifier les styles du texte du masque</a:t>
            </a:r>
            <a:endParaRPr lang="fr-FR" smtClean="0"/>
          </a:p>
          <a:p>
            <a:pPr lvl="1"/>
            <a:r>
              <a:rPr lang="fr-FR" smtClean="0"/>
              <a:t>Deuxième niveau</a:t>
            </a:r>
            <a:endParaRPr lang="fr-FR" smtClean="0"/>
          </a:p>
          <a:p>
            <a:pPr lvl="2"/>
            <a:r>
              <a:rPr lang="fr-FR" smtClean="0"/>
              <a:t>Troisième niveau</a:t>
            </a:r>
            <a:endParaRPr lang="fr-FR" smtClean="0"/>
          </a:p>
          <a:p>
            <a:pPr lvl="3"/>
            <a:r>
              <a:rPr lang="fr-FR" smtClean="0"/>
              <a:t>Quatrième niveau</a:t>
            </a:r>
            <a:endParaRPr lang="fr-FR" smtClean="0"/>
          </a:p>
          <a:p>
            <a:pPr lvl="4"/>
            <a:r>
              <a:rPr lang="fr-FR" smtClean="0"/>
              <a:t>Cinquième niveau</a:t>
            </a:r>
            <a:endParaRPr lang="fr-FR"/>
          </a:p>
        </p:txBody>
      </p:sp>
      <p:sp>
        <p:nvSpPr>
          <p:cNvPr id="4" name="Espace réservé de la date 3"/>
          <p:cNvSpPr>
            <a:spLocks noGrp="1"/>
          </p:cNvSpPr>
          <p:nvPr>
            <p:ph type="dt" sz="half" idx="10"/>
          </p:nvPr>
        </p:nvSpPr>
        <p:spPr>
          <a:xfrm>
            <a:off x="838200" y="6356350"/>
            <a:ext cx="2743200" cy="365125"/>
          </a:xfrm>
        </p:spPr>
        <p:txBody>
          <a:bodyPr/>
          <a:lstStyle/>
          <a:p>
            <a:fld id="{D0C11385-FD2A-4C1B-8B8E-E66B6D57C595}" type="datetimeFigureOut">
              <a:rPr lang="fr-FR" smtClean="0"/>
            </a:fld>
            <a:endParaRPr lang="fr-FR"/>
          </a:p>
        </p:txBody>
      </p:sp>
      <p:sp>
        <p:nvSpPr>
          <p:cNvPr id="5" name="Espace réservé du pied de page 4"/>
          <p:cNvSpPr>
            <a:spLocks noGrp="1"/>
          </p:cNvSpPr>
          <p:nvPr>
            <p:ph type="ftr" sz="quarter" idx="11"/>
          </p:nvPr>
        </p:nvSpPr>
        <p:spPr>
          <a:xfrm>
            <a:off x="4038600" y="6356350"/>
            <a:ext cx="4114800" cy="365125"/>
          </a:xfrm>
        </p:spPr>
        <p:txBody>
          <a:bodyPr/>
          <a:lstStyle/>
          <a:p>
            <a:endParaRPr lang="fr-FR"/>
          </a:p>
        </p:txBody>
      </p:sp>
      <p:sp>
        <p:nvSpPr>
          <p:cNvPr id="6" name="Espace réservé du numéro de diapositive 5"/>
          <p:cNvSpPr>
            <a:spLocks noGrp="1"/>
          </p:cNvSpPr>
          <p:nvPr>
            <p:ph type="sldNum" sz="quarter" idx="12"/>
          </p:nvPr>
        </p:nvSpPr>
        <p:spPr/>
        <p:txBody>
          <a:bodyPr/>
          <a:lstStyle/>
          <a:p>
            <a:r>
              <a:rPr lang="fr-FR" dirty="0"/>
              <a:t>01</a:t>
            </a:r>
            <a:endParaRPr lang="fr-FR"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endParaRPr lang="fr-FR"/>
          </a:p>
        </p:txBody>
      </p:sp>
      <p:sp>
        <p:nvSpPr>
          <p:cNvPr id="3" name="Sous-titre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fr-FR"/>
          </a:p>
        </p:txBody>
      </p:sp>
      <p:sp>
        <p:nvSpPr>
          <p:cNvPr id="4" name="Espace réservé de la date 3"/>
          <p:cNvSpPr>
            <a:spLocks noGrp="1"/>
          </p:cNvSpPr>
          <p:nvPr>
            <p:ph type="dt" sz="half" idx="10"/>
          </p:nvPr>
        </p:nvSpPr>
        <p:spPr/>
        <p:txBody>
          <a:bodyPr/>
          <a:lstStyle/>
          <a:p>
            <a:fld id="{61B1661B-8D1B-4D95-9756-4A019AB133A9}" type="datetimeFigureOut">
              <a:rPr lang="fr-FR" smtClean="0"/>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F089166-8BAD-4588-85A1-D5E223A2D9C3}" type="slidenum">
              <a:rPr lang="fr-FR" smtClean="0"/>
            </a:fld>
            <a:endParaRPr lang="fr-F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fr-FR"/>
          </a:p>
        </p:txBody>
      </p:sp>
      <p:sp>
        <p:nvSpPr>
          <p:cNvPr id="3" name="Espace réservé du contenu 2"/>
          <p:cNvSpPr>
            <a:spLocks noGrp="1"/>
          </p:cNvSpPr>
          <p:nvPr>
            <p:ph idx="1" hasCustomPrompt="1"/>
          </p:nvPr>
        </p:nvSpPr>
        <p:spPr/>
        <p:txBody>
          <a:bodyPr/>
          <a:lstStyle/>
          <a:p>
            <a:pPr lvl="0"/>
            <a:r>
              <a:rPr lang="fr-FR"/>
              <a:t>Cliquez pour modifier les styles du texte du masque</a:t>
            </a:r>
            <a:endParaRPr lang="fr-FR"/>
          </a:p>
          <a:p>
            <a:pPr lvl="1"/>
            <a:r>
              <a:rPr lang="fr-FR"/>
              <a:t>Deuxième niveau</a:t>
            </a:r>
            <a:endParaRPr lang="fr-FR"/>
          </a:p>
          <a:p>
            <a:pPr lvl="2"/>
            <a:r>
              <a:rPr lang="fr-FR"/>
              <a:t>Troisième niveau</a:t>
            </a:r>
            <a:endParaRPr lang="fr-FR"/>
          </a:p>
          <a:p>
            <a:pPr lvl="3"/>
            <a:r>
              <a:rPr lang="fr-FR"/>
              <a:t>Quatrième niveau</a:t>
            </a:r>
            <a:endParaRPr lang="fr-FR"/>
          </a:p>
          <a:p>
            <a:pPr lvl="4"/>
            <a:r>
              <a:rPr lang="fr-FR"/>
              <a:t>Cinquième niveau</a:t>
            </a:r>
            <a:endParaRPr lang="fr-FR"/>
          </a:p>
        </p:txBody>
      </p:sp>
      <p:sp>
        <p:nvSpPr>
          <p:cNvPr id="4" name="Espace réservé de la date 3"/>
          <p:cNvSpPr>
            <a:spLocks noGrp="1"/>
          </p:cNvSpPr>
          <p:nvPr>
            <p:ph type="dt" sz="half" idx="10"/>
          </p:nvPr>
        </p:nvSpPr>
        <p:spPr/>
        <p:txBody>
          <a:bodyPr/>
          <a:lstStyle/>
          <a:p>
            <a:fld id="{61B1661B-8D1B-4D95-9756-4A019AB133A9}" type="datetimeFigureOut">
              <a:rPr lang="fr-FR" smtClean="0"/>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F089166-8BAD-4588-85A1-D5E223A2D9C3}" type="slidenum">
              <a:rPr lang="fr-FR" smtClean="0"/>
            </a:fld>
            <a:endParaRPr lang="fr-F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a:t>Modifiez le style du titre</a:t>
            </a:r>
            <a:endParaRPr lang="fr-FR"/>
          </a:p>
        </p:txBody>
      </p:sp>
      <p:sp>
        <p:nvSpPr>
          <p:cNvPr id="3" name="Espace réservé du texte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endParaRPr lang="fr-FR"/>
          </a:p>
        </p:txBody>
      </p:sp>
      <p:sp>
        <p:nvSpPr>
          <p:cNvPr id="4" name="Espace réservé de la date 3"/>
          <p:cNvSpPr>
            <a:spLocks noGrp="1"/>
          </p:cNvSpPr>
          <p:nvPr>
            <p:ph type="dt" sz="half" idx="10"/>
          </p:nvPr>
        </p:nvSpPr>
        <p:spPr/>
        <p:txBody>
          <a:bodyPr/>
          <a:lstStyle/>
          <a:p>
            <a:fld id="{61B1661B-8D1B-4D95-9756-4A019AB133A9}" type="datetimeFigureOut">
              <a:rPr lang="fr-FR" smtClean="0"/>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F089166-8BAD-4588-85A1-D5E223A2D9C3}" type="slidenum">
              <a:rPr lang="fr-FR" smtClean="0"/>
            </a:fld>
            <a:endParaRPr lang="fr-F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fr-FR"/>
          </a:p>
        </p:txBody>
      </p:sp>
      <p:sp>
        <p:nvSpPr>
          <p:cNvPr id="3" name="Espace réservé du contenu 2"/>
          <p:cNvSpPr>
            <a:spLocks noGrp="1"/>
          </p:cNvSpPr>
          <p:nvPr>
            <p:ph sz="half" idx="1" hasCustomPrompt="1"/>
          </p:nvPr>
        </p:nvSpPr>
        <p:spPr>
          <a:xfrm>
            <a:off x="838200" y="1825625"/>
            <a:ext cx="5181600" cy="4351338"/>
          </a:xfrm>
        </p:spPr>
        <p:txBody>
          <a:bodyPr/>
          <a:lstStyle/>
          <a:p>
            <a:pPr lvl="0"/>
            <a:r>
              <a:rPr lang="fr-FR"/>
              <a:t>Cliquez pour modifier les styles du texte du masque</a:t>
            </a:r>
            <a:endParaRPr lang="fr-FR"/>
          </a:p>
          <a:p>
            <a:pPr lvl="1"/>
            <a:r>
              <a:rPr lang="fr-FR"/>
              <a:t>Deuxième niveau</a:t>
            </a:r>
            <a:endParaRPr lang="fr-FR"/>
          </a:p>
          <a:p>
            <a:pPr lvl="2"/>
            <a:r>
              <a:rPr lang="fr-FR"/>
              <a:t>Troisième niveau</a:t>
            </a:r>
            <a:endParaRPr lang="fr-FR"/>
          </a:p>
          <a:p>
            <a:pPr lvl="3"/>
            <a:r>
              <a:rPr lang="fr-FR"/>
              <a:t>Quatrième niveau</a:t>
            </a:r>
            <a:endParaRPr lang="fr-FR"/>
          </a:p>
          <a:p>
            <a:pPr lvl="4"/>
            <a:r>
              <a:rPr lang="fr-FR"/>
              <a:t>Cinquième niveau</a:t>
            </a:r>
            <a:endParaRPr lang="fr-FR"/>
          </a:p>
        </p:txBody>
      </p:sp>
      <p:sp>
        <p:nvSpPr>
          <p:cNvPr id="4" name="Espace réservé du contenu 3"/>
          <p:cNvSpPr>
            <a:spLocks noGrp="1"/>
          </p:cNvSpPr>
          <p:nvPr>
            <p:ph sz="half" idx="2" hasCustomPrompt="1"/>
          </p:nvPr>
        </p:nvSpPr>
        <p:spPr>
          <a:xfrm>
            <a:off x="6172200" y="1825625"/>
            <a:ext cx="5181600" cy="4351338"/>
          </a:xfrm>
        </p:spPr>
        <p:txBody>
          <a:bodyPr/>
          <a:lstStyle/>
          <a:p>
            <a:pPr lvl="0"/>
            <a:r>
              <a:rPr lang="fr-FR"/>
              <a:t>Cliquez pour modifier les styles du texte du masque</a:t>
            </a:r>
            <a:endParaRPr lang="fr-FR"/>
          </a:p>
          <a:p>
            <a:pPr lvl="1"/>
            <a:r>
              <a:rPr lang="fr-FR"/>
              <a:t>Deuxième niveau</a:t>
            </a:r>
            <a:endParaRPr lang="fr-FR"/>
          </a:p>
          <a:p>
            <a:pPr lvl="2"/>
            <a:r>
              <a:rPr lang="fr-FR"/>
              <a:t>Troisième niveau</a:t>
            </a:r>
            <a:endParaRPr lang="fr-FR"/>
          </a:p>
          <a:p>
            <a:pPr lvl="3"/>
            <a:r>
              <a:rPr lang="fr-FR"/>
              <a:t>Quatrième niveau</a:t>
            </a:r>
            <a:endParaRPr lang="fr-FR"/>
          </a:p>
          <a:p>
            <a:pPr lvl="4"/>
            <a:r>
              <a:rPr lang="fr-FR"/>
              <a:t>Cinquième niveau</a:t>
            </a:r>
            <a:endParaRPr lang="fr-FR"/>
          </a:p>
        </p:txBody>
      </p:sp>
      <p:sp>
        <p:nvSpPr>
          <p:cNvPr id="5" name="Espace réservé de la date 4"/>
          <p:cNvSpPr>
            <a:spLocks noGrp="1"/>
          </p:cNvSpPr>
          <p:nvPr>
            <p:ph type="dt" sz="half" idx="10"/>
          </p:nvPr>
        </p:nvSpPr>
        <p:spPr/>
        <p:txBody>
          <a:bodyPr/>
          <a:lstStyle/>
          <a:p>
            <a:fld id="{61B1661B-8D1B-4D95-9756-4A019AB133A9}" type="datetimeFigureOut">
              <a:rPr lang="fr-FR" smtClean="0"/>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DF089166-8BAD-4588-85A1-D5E223A2D9C3}" type="slidenum">
              <a:rPr lang="fr-FR" smtClean="0"/>
            </a:fld>
            <a:endParaRPr lang="fr-F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a:t>Modifiez le style du titre</a:t>
            </a:r>
            <a:endParaRPr lang="fr-FR"/>
          </a:p>
        </p:txBody>
      </p:sp>
      <p:sp>
        <p:nvSpPr>
          <p:cNvPr id="3" name="Espace réservé du texte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endParaRPr lang="fr-FR"/>
          </a:p>
        </p:txBody>
      </p:sp>
      <p:sp>
        <p:nvSpPr>
          <p:cNvPr id="4" name="Espace réservé du contenu 3"/>
          <p:cNvSpPr>
            <a:spLocks noGrp="1"/>
          </p:cNvSpPr>
          <p:nvPr>
            <p:ph sz="half" idx="2" hasCustomPrompt="1"/>
          </p:nvPr>
        </p:nvSpPr>
        <p:spPr>
          <a:xfrm>
            <a:off x="839788" y="2505075"/>
            <a:ext cx="5157787" cy="3684588"/>
          </a:xfrm>
        </p:spPr>
        <p:txBody>
          <a:bodyPr/>
          <a:lstStyle/>
          <a:p>
            <a:pPr lvl="0"/>
            <a:r>
              <a:rPr lang="fr-FR"/>
              <a:t>Cliquez pour modifier les styles du texte du masque</a:t>
            </a:r>
            <a:endParaRPr lang="fr-FR"/>
          </a:p>
          <a:p>
            <a:pPr lvl="1"/>
            <a:r>
              <a:rPr lang="fr-FR"/>
              <a:t>Deuxième niveau</a:t>
            </a:r>
            <a:endParaRPr lang="fr-FR"/>
          </a:p>
          <a:p>
            <a:pPr lvl="2"/>
            <a:r>
              <a:rPr lang="fr-FR"/>
              <a:t>Troisième niveau</a:t>
            </a:r>
            <a:endParaRPr lang="fr-FR"/>
          </a:p>
          <a:p>
            <a:pPr lvl="3"/>
            <a:r>
              <a:rPr lang="fr-FR"/>
              <a:t>Quatrième niveau</a:t>
            </a:r>
            <a:endParaRPr lang="fr-FR"/>
          </a:p>
          <a:p>
            <a:pPr lvl="4"/>
            <a:r>
              <a:rPr lang="fr-FR"/>
              <a:t>Cinquième niveau</a:t>
            </a:r>
            <a:endParaRPr lang="fr-FR"/>
          </a:p>
        </p:txBody>
      </p:sp>
      <p:sp>
        <p:nvSpPr>
          <p:cNvPr id="5" name="Espace réservé du texte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endParaRPr lang="fr-FR"/>
          </a:p>
        </p:txBody>
      </p:sp>
      <p:sp>
        <p:nvSpPr>
          <p:cNvPr id="6" name="Espace réservé du contenu 5"/>
          <p:cNvSpPr>
            <a:spLocks noGrp="1"/>
          </p:cNvSpPr>
          <p:nvPr>
            <p:ph sz="quarter" idx="4" hasCustomPrompt="1"/>
          </p:nvPr>
        </p:nvSpPr>
        <p:spPr>
          <a:xfrm>
            <a:off x="6172200" y="2505075"/>
            <a:ext cx="5183188" cy="3684588"/>
          </a:xfrm>
        </p:spPr>
        <p:txBody>
          <a:bodyPr/>
          <a:lstStyle/>
          <a:p>
            <a:pPr lvl="0"/>
            <a:r>
              <a:rPr lang="fr-FR"/>
              <a:t>Cliquez pour modifier les styles du texte du masque</a:t>
            </a:r>
            <a:endParaRPr lang="fr-FR"/>
          </a:p>
          <a:p>
            <a:pPr lvl="1"/>
            <a:r>
              <a:rPr lang="fr-FR"/>
              <a:t>Deuxième niveau</a:t>
            </a:r>
            <a:endParaRPr lang="fr-FR"/>
          </a:p>
          <a:p>
            <a:pPr lvl="2"/>
            <a:r>
              <a:rPr lang="fr-FR"/>
              <a:t>Troisième niveau</a:t>
            </a:r>
            <a:endParaRPr lang="fr-FR"/>
          </a:p>
          <a:p>
            <a:pPr lvl="3"/>
            <a:r>
              <a:rPr lang="fr-FR"/>
              <a:t>Quatrième niveau</a:t>
            </a:r>
            <a:endParaRPr lang="fr-FR"/>
          </a:p>
          <a:p>
            <a:pPr lvl="4"/>
            <a:r>
              <a:rPr lang="fr-FR"/>
              <a:t>Cinquième niveau</a:t>
            </a:r>
            <a:endParaRPr lang="fr-FR"/>
          </a:p>
        </p:txBody>
      </p:sp>
      <p:sp>
        <p:nvSpPr>
          <p:cNvPr id="7" name="Espace réservé de la date 6"/>
          <p:cNvSpPr>
            <a:spLocks noGrp="1"/>
          </p:cNvSpPr>
          <p:nvPr>
            <p:ph type="dt" sz="half" idx="10"/>
          </p:nvPr>
        </p:nvSpPr>
        <p:spPr/>
        <p:txBody>
          <a:bodyPr/>
          <a:lstStyle/>
          <a:p>
            <a:fld id="{61B1661B-8D1B-4D95-9756-4A019AB133A9}" type="datetimeFigureOut">
              <a:rPr lang="fr-FR" smtClean="0"/>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DF089166-8BAD-4588-85A1-D5E223A2D9C3}" type="slidenum">
              <a:rPr lang="fr-FR" smtClean="0"/>
            </a:fld>
            <a:endParaRPr lang="fr-F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fr-FR"/>
          </a:p>
        </p:txBody>
      </p:sp>
      <p:sp>
        <p:nvSpPr>
          <p:cNvPr id="3" name="Espace réservé de la date 2"/>
          <p:cNvSpPr>
            <a:spLocks noGrp="1"/>
          </p:cNvSpPr>
          <p:nvPr>
            <p:ph type="dt" sz="half" idx="10"/>
          </p:nvPr>
        </p:nvSpPr>
        <p:spPr/>
        <p:txBody>
          <a:bodyPr/>
          <a:lstStyle/>
          <a:p>
            <a:fld id="{61B1661B-8D1B-4D95-9756-4A019AB133A9}" type="datetimeFigureOut">
              <a:rPr lang="fr-FR" smtClean="0"/>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DF089166-8BAD-4588-85A1-D5E223A2D9C3}" type="slidenum">
              <a:rPr lang="fr-FR" smtClean="0"/>
            </a:fld>
            <a:endParaRPr lang="fr-F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61B1661B-8D1B-4D95-9756-4A019AB133A9}" type="datetimeFigureOut">
              <a:rPr lang="fr-FR" smtClean="0"/>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DF089166-8BAD-4588-85A1-D5E223A2D9C3}" type="slidenum">
              <a:rPr lang="fr-FR" smtClean="0"/>
            </a:fld>
            <a:endParaRPr lang="fr-F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fr-FR"/>
          </a:p>
        </p:txBody>
      </p:sp>
      <p:sp>
        <p:nvSpPr>
          <p:cNvPr id="3" name="Espace réservé du contenu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endParaRPr lang="fr-FR"/>
          </a:p>
          <a:p>
            <a:pPr lvl="1"/>
            <a:r>
              <a:rPr lang="fr-FR"/>
              <a:t>Deuxième niveau</a:t>
            </a:r>
            <a:endParaRPr lang="fr-FR"/>
          </a:p>
          <a:p>
            <a:pPr lvl="2"/>
            <a:r>
              <a:rPr lang="fr-FR"/>
              <a:t>Troisième niveau</a:t>
            </a:r>
            <a:endParaRPr lang="fr-FR"/>
          </a:p>
          <a:p>
            <a:pPr lvl="3"/>
            <a:r>
              <a:rPr lang="fr-FR"/>
              <a:t>Quatrième niveau</a:t>
            </a:r>
            <a:endParaRPr lang="fr-FR"/>
          </a:p>
          <a:p>
            <a:pPr lvl="4"/>
            <a:r>
              <a:rPr lang="fr-FR"/>
              <a:t>Cinquième niveau</a:t>
            </a:r>
            <a:endParaRPr lang="fr-FR"/>
          </a:p>
        </p:txBody>
      </p:sp>
      <p:sp>
        <p:nvSpPr>
          <p:cNvPr id="4" name="Espace réservé du texte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endParaRPr lang="fr-FR"/>
          </a:p>
        </p:txBody>
      </p:sp>
      <p:sp>
        <p:nvSpPr>
          <p:cNvPr id="5" name="Espace réservé de la date 4"/>
          <p:cNvSpPr>
            <a:spLocks noGrp="1"/>
          </p:cNvSpPr>
          <p:nvPr>
            <p:ph type="dt" sz="half" idx="10"/>
          </p:nvPr>
        </p:nvSpPr>
        <p:spPr/>
        <p:txBody>
          <a:bodyPr/>
          <a:lstStyle/>
          <a:p>
            <a:fld id="{61B1661B-8D1B-4D95-9756-4A019AB133A9}" type="datetimeFigureOut">
              <a:rPr lang="fr-FR" smtClean="0"/>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DF089166-8BAD-4588-85A1-D5E223A2D9C3}" type="slidenum">
              <a:rPr lang="fr-FR" smtClean="0"/>
            </a:fld>
            <a:endParaRPr lang="fr-F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endParaRPr lang="fr-FR"/>
          </a:p>
        </p:txBody>
      </p:sp>
      <p:sp>
        <p:nvSpPr>
          <p:cNvPr id="5" name="Espace réservé de la date 4"/>
          <p:cNvSpPr>
            <a:spLocks noGrp="1"/>
          </p:cNvSpPr>
          <p:nvPr>
            <p:ph type="dt" sz="half" idx="10"/>
          </p:nvPr>
        </p:nvSpPr>
        <p:spPr/>
        <p:txBody>
          <a:bodyPr/>
          <a:lstStyle/>
          <a:p>
            <a:fld id="{61B1661B-8D1B-4D95-9756-4A019AB133A9}" type="datetimeFigureOut">
              <a:rPr lang="fr-FR" smtClean="0"/>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DF089166-8BAD-4588-85A1-D5E223A2D9C3}" type="slidenum">
              <a:rPr lang="fr-FR" smtClean="0"/>
            </a:fld>
            <a:endParaRPr lang="fr-F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fr-FR"/>
          </a:p>
        </p:txBody>
      </p:sp>
      <p:sp>
        <p:nvSpPr>
          <p:cNvPr id="3" name="Espace réservé du texte vertical 2"/>
          <p:cNvSpPr>
            <a:spLocks noGrp="1"/>
          </p:cNvSpPr>
          <p:nvPr>
            <p:ph type="body" orient="vert" idx="1" hasCustomPrompt="1"/>
          </p:nvPr>
        </p:nvSpPr>
        <p:spPr/>
        <p:txBody>
          <a:bodyPr vert="eaVert"/>
          <a:lstStyle/>
          <a:p>
            <a:pPr lvl="0"/>
            <a:r>
              <a:rPr lang="fr-FR"/>
              <a:t>Cliquez pour modifier les styles du texte du masque</a:t>
            </a:r>
            <a:endParaRPr lang="fr-FR"/>
          </a:p>
          <a:p>
            <a:pPr lvl="1"/>
            <a:r>
              <a:rPr lang="fr-FR"/>
              <a:t>Deuxième niveau</a:t>
            </a:r>
            <a:endParaRPr lang="fr-FR"/>
          </a:p>
          <a:p>
            <a:pPr lvl="2"/>
            <a:r>
              <a:rPr lang="fr-FR"/>
              <a:t>Troisième niveau</a:t>
            </a:r>
            <a:endParaRPr lang="fr-FR"/>
          </a:p>
          <a:p>
            <a:pPr lvl="3"/>
            <a:r>
              <a:rPr lang="fr-FR"/>
              <a:t>Quatrième niveau</a:t>
            </a:r>
            <a:endParaRPr lang="fr-FR"/>
          </a:p>
          <a:p>
            <a:pPr lvl="4"/>
            <a:r>
              <a:rPr lang="fr-FR"/>
              <a:t>Cinquième niveau</a:t>
            </a:r>
            <a:endParaRPr lang="fr-FR"/>
          </a:p>
        </p:txBody>
      </p:sp>
      <p:sp>
        <p:nvSpPr>
          <p:cNvPr id="4" name="Espace réservé de la date 3"/>
          <p:cNvSpPr>
            <a:spLocks noGrp="1"/>
          </p:cNvSpPr>
          <p:nvPr>
            <p:ph type="dt" sz="half" idx="10"/>
          </p:nvPr>
        </p:nvSpPr>
        <p:spPr/>
        <p:txBody>
          <a:bodyPr/>
          <a:lstStyle/>
          <a:p>
            <a:fld id="{61B1661B-8D1B-4D95-9756-4A019AB133A9}" type="datetimeFigureOut">
              <a:rPr lang="fr-FR" smtClean="0"/>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F089166-8BAD-4588-85A1-D5E223A2D9C3}" type="slidenum">
              <a:rPr lang="fr-FR" smtClean="0"/>
            </a:fld>
            <a:endParaRPr lang="fr-F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a:t>Modifiez le style du titre</a:t>
            </a:r>
            <a:endParaRPr lang="fr-FR"/>
          </a:p>
        </p:txBody>
      </p:sp>
      <p:sp>
        <p:nvSpPr>
          <p:cNvPr id="3" name="Espace réservé du texte vertical 2"/>
          <p:cNvSpPr>
            <a:spLocks noGrp="1"/>
          </p:cNvSpPr>
          <p:nvPr>
            <p:ph type="body" orient="vert" idx="1" hasCustomPrompt="1"/>
          </p:nvPr>
        </p:nvSpPr>
        <p:spPr>
          <a:xfrm>
            <a:off x="838200" y="365125"/>
            <a:ext cx="7734300" cy="5811838"/>
          </a:xfrm>
        </p:spPr>
        <p:txBody>
          <a:bodyPr vert="eaVert"/>
          <a:lstStyle/>
          <a:p>
            <a:pPr lvl="0"/>
            <a:r>
              <a:rPr lang="fr-FR"/>
              <a:t>Cliquez pour modifier les styles du texte du masque</a:t>
            </a:r>
            <a:endParaRPr lang="fr-FR"/>
          </a:p>
          <a:p>
            <a:pPr lvl="1"/>
            <a:r>
              <a:rPr lang="fr-FR"/>
              <a:t>Deuxième niveau</a:t>
            </a:r>
            <a:endParaRPr lang="fr-FR"/>
          </a:p>
          <a:p>
            <a:pPr lvl="2"/>
            <a:r>
              <a:rPr lang="fr-FR"/>
              <a:t>Troisième niveau</a:t>
            </a:r>
            <a:endParaRPr lang="fr-FR"/>
          </a:p>
          <a:p>
            <a:pPr lvl="3"/>
            <a:r>
              <a:rPr lang="fr-FR"/>
              <a:t>Quatrième niveau</a:t>
            </a:r>
            <a:endParaRPr lang="fr-FR"/>
          </a:p>
          <a:p>
            <a:pPr lvl="4"/>
            <a:r>
              <a:rPr lang="fr-FR"/>
              <a:t>Cinquième niveau</a:t>
            </a:r>
            <a:endParaRPr lang="fr-FR"/>
          </a:p>
        </p:txBody>
      </p:sp>
      <p:sp>
        <p:nvSpPr>
          <p:cNvPr id="4" name="Espace réservé de la date 3"/>
          <p:cNvSpPr>
            <a:spLocks noGrp="1"/>
          </p:cNvSpPr>
          <p:nvPr>
            <p:ph type="dt" sz="half" idx="10"/>
          </p:nvPr>
        </p:nvSpPr>
        <p:spPr/>
        <p:txBody>
          <a:bodyPr/>
          <a:lstStyle/>
          <a:p>
            <a:fld id="{61B1661B-8D1B-4D95-9756-4A019AB133A9}" type="datetimeFigureOut">
              <a:rPr lang="fr-FR" smtClean="0"/>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F089166-8BAD-4588-85A1-D5E223A2D9C3}" type="slidenum">
              <a:rPr lang="fr-FR" smtClean="0"/>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5" Type="http://schemas.openxmlformats.org/officeDocument/2006/relationships/theme" Target="../theme/theme1.xml"/><Relationship Id="rId14" Type="http://schemas.openxmlformats.org/officeDocument/2006/relationships/image" Target="../media/image4.png"/><Relationship Id="rId13" Type="http://schemas.openxmlformats.org/officeDocument/2006/relationships/image" Target="../media/image3.emf"/><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1.xml"/><Relationship Id="rId8" Type="http://schemas.openxmlformats.org/officeDocument/2006/relationships/slideLayout" Target="../slideLayouts/slideLayout20.xml"/><Relationship Id="rId7" Type="http://schemas.openxmlformats.org/officeDocument/2006/relationships/slideLayout" Target="../slideLayouts/slideLayout19.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 Id="rId3" Type="http://schemas.openxmlformats.org/officeDocument/2006/relationships/slideLayout" Target="../slideLayouts/slideLayout15.xml"/><Relationship Id="rId2" Type="http://schemas.openxmlformats.org/officeDocument/2006/relationships/slideLayout" Target="../slideLayouts/slideLayout14.xml"/><Relationship Id="rId12" Type="http://schemas.openxmlformats.org/officeDocument/2006/relationships/theme" Target="../theme/theme2.xml"/><Relationship Id="rId11" Type="http://schemas.openxmlformats.org/officeDocument/2006/relationships/slideLayout" Target="../slideLayouts/slideLayout23.xml"/><Relationship Id="rId10" Type="http://schemas.openxmlformats.org/officeDocument/2006/relationships/slideLayout" Target="../slideLayouts/slideLayout22.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Image 7"/>
          <p:cNvPicPr>
            <a:picLocks noChangeAspect="1"/>
          </p:cNvPicPr>
          <p:nvPr userDrawn="1"/>
        </p:nvPicPr>
        <p:blipFill>
          <a:blip r:embed="rId13"/>
          <a:stretch>
            <a:fillRect/>
          </a:stretch>
        </p:blipFill>
        <p:spPr>
          <a:xfrm>
            <a:off x="10088501" y="6484384"/>
            <a:ext cx="1832681" cy="198127"/>
          </a:xfrm>
          <a:prstGeom prst="rect">
            <a:avLst/>
          </a:prstGeom>
        </p:spPr>
      </p:pic>
      <p:grpSp>
        <p:nvGrpSpPr>
          <p:cNvPr id="2" name="Groupe 1"/>
          <p:cNvGrpSpPr/>
          <p:nvPr userDrawn="1"/>
        </p:nvGrpSpPr>
        <p:grpSpPr>
          <a:xfrm>
            <a:off x="270818" y="282132"/>
            <a:ext cx="1570734" cy="513130"/>
            <a:chOff x="419099" y="240943"/>
            <a:chExt cx="1570734" cy="513130"/>
          </a:xfrm>
        </p:grpSpPr>
        <p:pic>
          <p:nvPicPr>
            <p:cNvPr id="17" name="Image 16"/>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419099" y="240943"/>
              <a:ext cx="1570734" cy="328464"/>
            </a:xfrm>
            <a:prstGeom prst="rect">
              <a:avLst/>
            </a:prstGeom>
          </p:spPr>
        </p:pic>
        <p:sp>
          <p:nvSpPr>
            <p:cNvPr id="18" name="ZoneTexte 17"/>
            <p:cNvSpPr txBox="1"/>
            <p:nvPr userDrawn="1"/>
          </p:nvSpPr>
          <p:spPr>
            <a:xfrm>
              <a:off x="419099" y="569407"/>
              <a:ext cx="1570734" cy="184666"/>
            </a:xfrm>
            <a:prstGeom prst="rect">
              <a:avLst/>
            </a:prstGeom>
            <a:noFill/>
          </p:spPr>
          <p:txBody>
            <a:bodyPr wrap="square" rtlCol="0">
              <a:spAutoFit/>
            </a:bodyPr>
            <a:lstStyle/>
            <a:p>
              <a:r>
                <a:rPr lang="fr-FR" sz="600" b="0" dirty="0">
                  <a:solidFill>
                    <a:srgbClr val="0072CE"/>
                  </a:solidFill>
                  <a:latin typeface="Poppins" panose="00000500000000000000"/>
                  <a:cs typeface="Poppins Medium" panose="00000600000000000000" pitchFamily="2" charset="0"/>
                </a:rPr>
                <a:t>Entreprise de services numériques</a:t>
              </a:r>
              <a:endParaRPr lang="fr-FR" sz="600" b="0" dirty="0">
                <a:solidFill>
                  <a:srgbClr val="0072CE"/>
                </a:solidFill>
                <a:latin typeface="Poppins" panose="00000500000000000000"/>
                <a:cs typeface="Poppins Medium" panose="00000600000000000000" pitchFamily="2" charset="0"/>
              </a:endParaRPr>
            </a:p>
          </p:txBody>
        </p:sp>
      </p:grpSp>
      <p:sp>
        <p:nvSpPr>
          <p:cNvPr id="7" name="Espace réservé du numéro de diapositive 6"/>
          <p:cNvSpPr>
            <a:spLocks noGrp="1"/>
          </p:cNvSpPr>
          <p:nvPr>
            <p:ph type="sldNum" sz="quarter" idx="4"/>
          </p:nvPr>
        </p:nvSpPr>
        <p:spPr>
          <a:xfrm>
            <a:off x="270818" y="6311036"/>
            <a:ext cx="595956" cy="365125"/>
          </a:xfrm>
          <a:prstGeom prst="rect">
            <a:avLst/>
          </a:prstGeom>
        </p:spPr>
        <p:txBody>
          <a:bodyPr vert="horz" lIns="91440" tIns="45720" rIns="91440" bIns="45720" rtlCol="0" anchor="ctr"/>
          <a:lstStyle>
            <a:lvl1pPr algn="r">
              <a:defRPr sz="2800">
                <a:solidFill>
                  <a:srgbClr val="9BD2FF"/>
                </a:solidFill>
              </a:defRPr>
            </a:lvl1pPr>
          </a:lstStyle>
          <a:p>
            <a:r>
              <a:rPr lang="fr-FR" dirty="0"/>
              <a:t>01</a:t>
            </a:r>
            <a:endParaRPr lang="fr-FR"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endParaRPr lang="fr-FR"/>
          </a:p>
          <a:p>
            <a:pPr lvl="1"/>
            <a:r>
              <a:rPr lang="fr-FR"/>
              <a:t>Deuxième niveau</a:t>
            </a:r>
            <a:endParaRPr lang="fr-FR"/>
          </a:p>
          <a:p>
            <a:pPr lvl="2"/>
            <a:r>
              <a:rPr lang="fr-FR"/>
              <a:t>Troisième niveau</a:t>
            </a:r>
            <a:endParaRPr lang="fr-FR"/>
          </a:p>
          <a:p>
            <a:pPr lvl="3"/>
            <a:r>
              <a:rPr lang="fr-FR"/>
              <a:t>Quatrième niveau</a:t>
            </a:r>
            <a:endParaRPr lang="fr-FR"/>
          </a:p>
          <a:p>
            <a:pPr lvl="4"/>
            <a:r>
              <a:rPr lang="fr-FR"/>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B1661B-8D1B-4D95-9756-4A019AB133A9}" type="datetimeFigureOut">
              <a:rPr lang="fr-FR" smtClean="0"/>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F089166-8BAD-4588-85A1-D5E223A2D9C3}" type="slidenum">
              <a:rPr lang="fr-FR" smtClean="0"/>
            </a:fld>
            <a:endParaRPr lang="fr-F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p:cNvSpPr txBox="1"/>
          <p:nvPr/>
        </p:nvSpPr>
        <p:spPr>
          <a:xfrm>
            <a:off x="3305262" y="3002915"/>
            <a:ext cx="5229773" cy="461665"/>
          </a:xfrm>
          <a:prstGeom prst="rect">
            <a:avLst/>
          </a:prstGeom>
          <a:noFill/>
          <a:ln>
            <a:noFill/>
          </a:ln>
        </p:spPr>
        <p:txBody>
          <a:bodyPr wrap="square" rtlCol="0">
            <a:spAutoFit/>
          </a:bodyPr>
          <a:lstStyle/>
          <a:p>
            <a:r>
              <a:rPr lang="fr-FR" sz="2400" b="1" dirty="0">
                <a:solidFill>
                  <a:srgbClr val="0072CE"/>
                </a:solidFill>
                <a:latin typeface="Poppins Medium" panose="00000600000000000000" pitchFamily="2" charset="0"/>
                <a:cs typeface="Poppins Medium" panose="00000600000000000000" pitchFamily="2" charset="0"/>
              </a:rPr>
              <a:t>QU’EST-CE QUE LA MOTIVATION?</a:t>
            </a:r>
            <a:endParaRPr lang="fr-FR" sz="2400" b="1" dirty="0">
              <a:solidFill>
                <a:srgbClr val="0072CE"/>
              </a:solidFill>
              <a:latin typeface="Poppins Medium" panose="00000600000000000000" pitchFamily="2" charset="0"/>
              <a:cs typeface="Poppins Medium" panose="00000600000000000000" pitchFamily="2" charset="0"/>
            </a:endParaRPr>
          </a:p>
        </p:txBody>
      </p:sp>
      <p:sp>
        <p:nvSpPr>
          <p:cNvPr id="2" name="Rectangle 1"/>
          <p:cNvSpPr/>
          <p:nvPr/>
        </p:nvSpPr>
        <p:spPr>
          <a:xfrm>
            <a:off x="0" y="0"/>
            <a:ext cx="2028305" cy="9642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9" name="Zone de texte 8"/>
          <p:cNvSpPr txBox="1"/>
          <p:nvPr/>
        </p:nvSpPr>
        <p:spPr>
          <a:xfrm>
            <a:off x="128905" y="887095"/>
            <a:ext cx="11884025" cy="5396259"/>
          </a:xfrm>
          <a:prstGeom prst="rect">
            <a:avLst/>
          </a:prstGeom>
          <a:ln w="6350" cap="flat" cmpd="sng" algn="ctr">
            <a:solidFill>
              <a:schemeClr val="accent2"/>
            </a:solidFill>
            <a:prstDash val="dash"/>
            <a:miter lim="800000"/>
          </a:ln>
        </p:spPr>
        <p:style>
          <a:lnRef idx="0">
            <a:schemeClr val="accent1"/>
          </a:lnRef>
          <a:fillRef idx="0">
            <a:srgbClr val="FFFFFF"/>
          </a:fillRef>
          <a:effectRef idx="0">
            <a:srgbClr val="FFFFFF"/>
          </a:effectRef>
          <a:fontRef idx="minor">
            <a:schemeClr val="tx1"/>
          </a:fontRef>
        </p:style>
        <p:txBody>
          <a:bodyPr wrap="square" rtlCol="0">
            <a:noAutofit/>
          </a:bodyPr>
          <a:lstStyle/>
          <a:p>
            <a:pPr algn="just"/>
            <a:r>
              <a:rPr lang="fr-FR" sz="1800" dirty="0">
                <a:effectLst/>
                <a:latin typeface="Calibri" panose="020F0502020204030204" pitchFamily="34" charset="0"/>
                <a:ea typeface="Calibri" panose="020F0502020204030204" pitchFamily="34" charset="0"/>
                <a:cs typeface="Times New Roman" panose="02020603050405020304" pitchFamily="18" charset="0"/>
              </a:rPr>
              <a:t>La motivation est l’état psychologique qui pousse l’être à agir dans le sens d’un but désiré. C’est l’ensemble des facteurs déterminant l’action et le comportement d’un individu pour atteindre un objectif ou réaliser une activité.</a:t>
            </a: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fr-FR" dirty="0">
                <a:latin typeface="Calibri" panose="020F0502020204030204" pitchFamily="34" charset="0"/>
                <a:ea typeface="Calibri" panose="020F0502020204030204" pitchFamily="34" charset="0"/>
                <a:cs typeface="Times New Roman" panose="02020603050405020304" pitchFamily="18" charset="0"/>
              </a:rPr>
              <a:t>Il en existe deux types: </a:t>
            </a:r>
            <a:endParaRPr lang="fr-FR" dirty="0">
              <a:latin typeface="Calibri" panose="020F0502020204030204" pitchFamily="34" charset="0"/>
              <a:ea typeface="Calibri" panose="020F0502020204030204" pitchFamily="34" charset="0"/>
              <a:cs typeface="Times New Roman" panose="02020603050405020304" pitchFamily="18" charset="0"/>
            </a:endParaRPr>
          </a:p>
          <a:p>
            <a:pPr algn="just"/>
            <a:endParaRPr lang="fr-FR" dirty="0">
              <a:latin typeface="Calibri" panose="020F0502020204030204" pitchFamily="34" charset="0"/>
              <a:ea typeface="Calibri" panose="020F0502020204030204" pitchFamily="34" charset="0"/>
              <a:cs typeface="Times New Roman" panose="02020603050405020304" pitchFamily="18" charset="0"/>
            </a:endParaRPr>
          </a:p>
          <a:p>
            <a:pPr marL="285750" lvl="0" indent="-285750">
              <a:lnSpc>
                <a:spcPct val="107000"/>
              </a:lnSpc>
              <a:spcAft>
                <a:spcPts val="800"/>
              </a:spcAft>
              <a:buFont typeface="Wingdings" panose="05000000000000000000" pitchFamily="2" charset="2"/>
              <a:buChar char="Ø"/>
            </a:pPr>
            <a:r>
              <a:rPr lang="fr-FR" sz="1800" dirty="0">
                <a:effectLst/>
                <a:latin typeface="Calibri" panose="020F0502020204030204" pitchFamily="34" charset="0"/>
                <a:ea typeface="Calibri" panose="020F0502020204030204" pitchFamily="34" charset="0"/>
                <a:cs typeface="Times New Roman" panose="02020603050405020304" pitchFamily="18" charset="0"/>
              </a:rPr>
              <a:t>La motivation intrinsèque</a:t>
            </a: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fr-FR" sz="1800" dirty="0">
                <a:effectLst/>
                <a:latin typeface="Calibri" panose="020F0502020204030204" pitchFamily="34" charset="0"/>
                <a:ea typeface="Calibri" panose="020F0502020204030204" pitchFamily="34" charset="0"/>
                <a:cs typeface="Times New Roman" panose="02020603050405020304" pitchFamily="18" charset="0"/>
              </a:rPr>
              <a:t>On parle de motivation intrinsèque lorsque l’individu s’engage de façon volontaire et spontanée dans une activité en raison de l’intérêt et du plaisir qu’il trouve à effectuer celle-ci sans aucune récompense externe. Cette motivation n’est possible que si les trois besoins fondamentaux de la théorie de l’autodétermination sont respectés : le besoin d’autonomie, le besoin d’affiliation et le besoin de compétence.</a:t>
            </a: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p>
            <a:pPr marL="285750" lvl="0" indent="-285750">
              <a:lnSpc>
                <a:spcPct val="107000"/>
              </a:lnSpc>
              <a:spcAft>
                <a:spcPts val="800"/>
              </a:spcAft>
              <a:buFont typeface="Wingdings" panose="05000000000000000000" pitchFamily="2" charset="2"/>
              <a:buChar char="Ø"/>
            </a:pPr>
            <a:r>
              <a:rPr lang="fr-FR" sz="1800" dirty="0">
                <a:effectLst/>
                <a:latin typeface="Calibri" panose="020F0502020204030204" pitchFamily="34" charset="0"/>
                <a:ea typeface="Calibri" panose="020F0502020204030204" pitchFamily="34" charset="0"/>
                <a:cs typeface="Times New Roman" panose="02020603050405020304" pitchFamily="18" charset="0"/>
              </a:rPr>
              <a:t>La motivation extrinsèque</a:t>
            </a: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fr-FR" sz="1800" dirty="0">
                <a:effectLst/>
                <a:latin typeface="Calibri" panose="020F0502020204030204" pitchFamily="34" charset="0"/>
                <a:ea typeface="Calibri" panose="020F0502020204030204" pitchFamily="34" charset="0"/>
                <a:cs typeface="Times New Roman" panose="02020603050405020304" pitchFamily="18" charset="0"/>
              </a:rPr>
              <a:t>Elle renvoie à la pratique d’une activité effectuée non en raison du plaisir qu’elle procure mais pour des raisons souvent externes ou des motifs instrumentaux comme une punition, une récompense ou une pression sociale.</a:t>
            </a: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fr-FR" sz="1800" b="1" dirty="0">
                <a:solidFill>
                  <a:srgbClr val="505050"/>
                </a:solidFill>
                <a:effectLst/>
                <a:latin typeface="Calibri" panose="020F0502020204030204" pitchFamily="34" charset="0"/>
                <a:ea typeface="Calibri" panose="020F0502020204030204" pitchFamily="34" charset="0"/>
                <a:cs typeface="Calibri" panose="020F0502020204030204" pitchFamily="34" charset="0"/>
              </a:rPr>
              <a:t>Ces deux types de motivation mentionnés promulguent des avantages qui boostent les comportements de l’individu durant ses activités et favorisent son développement au sein de la société sur les plans personnel et professionnel.</a:t>
            </a:r>
            <a:endParaRPr lang="fr-FR" sz="1800" b="1" dirty="0">
              <a:effectLst/>
              <a:latin typeface="Calibri" panose="020F0502020204030204" pitchFamily="34" charset="0"/>
              <a:ea typeface="Calibri" panose="020F0502020204030204" pitchFamily="34" charset="0"/>
              <a:cs typeface="Calibri" panose="020F0502020204030204" pitchFamily="34" charset="0"/>
            </a:endParaRPr>
          </a:p>
          <a:p>
            <a:pPr algn="just"/>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endParaRPr lang="fr-FR" dirty="0">
              <a:latin typeface="Calibri" panose="020F0502020204030204" pitchFamily="34" charset="0"/>
              <a:ea typeface="Calibri" panose="020F0502020204030204" pitchFamily="34" charset="0"/>
              <a:cs typeface="Times New Roman" panose="02020603050405020304" pitchFamily="18" charset="0"/>
            </a:endParaRPr>
          </a:p>
          <a:p>
            <a:pPr algn="just"/>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endParaRPr lang="fr-FR" altLang="en-US" dirty="0">
              <a:latin typeface="Arial Narrow" panose="020B0606020202030204" pitchFamily="34" charset="0"/>
              <a:cs typeface="Arial Narrow" panose="020B060602020203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2028305" cy="9642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Zone de texte 3"/>
          <p:cNvSpPr txBox="1"/>
          <p:nvPr/>
        </p:nvSpPr>
        <p:spPr>
          <a:xfrm>
            <a:off x="417084" y="332973"/>
            <a:ext cx="11135995" cy="5983605"/>
          </a:xfrm>
          <a:prstGeom prst="rect">
            <a:avLst/>
          </a:prstGeom>
          <a:ln w="6350" cap="flat" cmpd="sng" algn="ctr">
            <a:solidFill>
              <a:schemeClr val="accent2"/>
            </a:solidFill>
            <a:prstDash val="dash"/>
            <a:miter lim="800000"/>
          </a:ln>
        </p:spPr>
        <p:style>
          <a:lnRef idx="0">
            <a:schemeClr val="accent1"/>
          </a:lnRef>
          <a:fillRef idx="0">
            <a:srgbClr val="FFFFFF"/>
          </a:fillRef>
          <a:effectRef idx="0">
            <a:srgbClr val="FFFFFF"/>
          </a:effectRef>
          <a:fontRef idx="minor">
            <a:schemeClr val="tx1"/>
          </a:fontRef>
        </p:style>
        <p:txBody>
          <a:bodyPr wrap="square" rtlCol="0">
            <a:noAutofit/>
          </a:bodyPr>
          <a:lstStyle/>
          <a:p>
            <a:pPr algn="ctr">
              <a:lnSpc>
                <a:spcPct val="107000"/>
              </a:lnSpc>
              <a:spcAft>
                <a:spcPts val="800"/>
              </a:spcAft>
            </a:pPr>
            <a:r>
              <a:rPr lang="fr-FR" sz="1800" b="1" dirty="0">
                <a:effectLst/>
                <a:latin typeface="Calibri" panose="020F0502020204030204" pitchFamily="34" charset="0"/>
                <a:ea typeface="Calibri" panose="020F0502020204030204" pitchFamily="34" charset="0"/>
                <a:cs typeface="Calibri" panose="020F0502020204030204" pitchFamily="34" charset="0"/>
              </a:rPr>
              <a:t>Importances et sources de motivation au travail</a:t>
            </a:r>
            <a:endParaRPr lang="fr-FR" sz="1800" b="1" dirty="0">
              <a:effectLst/>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r>
              <a:rPr lang="fr-FR" sz="1800" dirty="0">
                <a:effectLst/>
                <a:latin typeface="Calibri" panose="020F0502020204030204" pitchFamily="34" charset="0"/>
                <a:ea typeface="Calibri" panose="020F0502020204030204" pitchFamily="34" charset="0"/>
                <a:cs typeface="Calibri" panose="020F0502020204030204" pitchFamily="34" charset="0"/>
              </a:rPr>
              <a:t>La motivation améliore: l’estime de soi; favorise les relations sociales et est un facteur clé d’une vie équilibrée; et stimule la créativité et permet de cultiver ses compétences;</a:t>
            </a:r>
            <a:endParaRPr lang="fr-FR" sz="1800" dirty="0">
              <a:effectLst/>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r>
              <a:rPr lang="fr-FR" sz="1800" dirty="0">
                <a:effectLst/>
                <a:latin typeface="Calibri" panose="020F0502020204030204" pitchFamily="34" charset="0"/>
                <a:ea typeface="Calibri" panose="020F0502020204030204" pitchFamily="34" charset="0"/>
                <a:cs typeface="Calibri" panose="020F0502020204030204" pitchFamily="34" charset="0"/>
              </a:rPr>
              <a:t> Elle est essentielle pour se fixer des objectifs, gérer son comportement et surtout réussir dans sa vie personnelle et professionnelle.</a:t>
            </a:r>
            <a:endParaRPr lang="fr-FR" sz="1800" dirty="0">
              <a:effectLst/>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r>
              <a:rPr lang="fr-FR" dirty="0">
                <a:latin typeface="Calibri" panose="020F0502020204030204" pitchFamily="34" charset="0"/>
                <a:ea typeface="Calibri" panose="020F0502020204030204" pitchFamily="34" charset="0"/>
                <a:cs typeface="Calibri" panose="020F0502020204030204" pitchFamily="34" charset="0"/>
              </a:rPr>
              <a:t>Pour en venir aux différentes sources de motivation au travail, nous pouvons citer:</a:t>
            </a:r>
            <a:endParaRPr lang="fr-FR"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07000"/>
              </a:lnSpc>
              <a:spcAft>
                <a:spcPts val="800"/>
              </a:spcAft>
              <a:buFont typeface="Wingdings" panose="05000000000000000000" pitchFamily="2" charset="2"/>
              <a:buChar char="ü"/>
            </a:pPr>
            <a:r>
              <a:rPr lang="fr-FR" sz="1800" dirty="0">
                <a:effectLst/>
                <a:latin typeface="Calibri" panose="020F0502020204030204" pitchFamily="34" charset="0"/>
                <a:ea typeface="Calibri" panose="020F0502020204030204" pitchFamily="34" charset="0"/>
                <a:cs typeface="Calibri" panose="020F0502020204030204" pitchFamily="34" charset="0"/>
              </a:rPr>
              <a:t>La rémunération</a:t>
            </a:r>
            <a:endParaRPr lang="fr-FR" sz="1800" dirty="0">
              <a:effectLst/>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07000"/>
              </a:lnSpc>
              <a:spcAft>
                <a:spcPts val="800"/>
              </a:spcAft>
              <a:buFont typeface="Wingdings" panose="05000000000000000000" pitchFamily="2" charset="2"/>
              <a:buChar char="ü"/>
            </a:pPr>
            <a:r>
              <a:rPr lang="fr-FR" dirty="0">
                <a:latin typeface="Calibri" panose="020F0502020204030204" pitchFamily="34" charset="0"/>
                <a:ea typeface="Calibri" panose="020F0502020204030204" pitchFamily="34" charset="0"/>
                <a:cs typeface="Calibri" panose="020F0502020204030204" pitchFamily="34" charset="0"/>
              </a:rPr>
              <a:t>La culture d’entreprise</a:t>
            </a:r>
            <a:endParaRPr lang="fr-FR"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07000"/>
              </a:lnSpc>
              <a:spcAft>
                <a:spcPts val="800"/>
              </a:spcAft>
              <a:buFont typeface="Wingdings" panose="05000000000000000000" pitchFamily="2" charset="2"/>
              <a:buChar char="ü"/>
            </a:pPr>
            <a:r>
              <a:rPr lang="fr-FR" sz="1800" dirty="0">
                <a:effectLst/>
                <a:latin typeface="Calibri" panose="020F0502020204030204" pitchFamily="34" charset="0"/>
                <a:ea typeface="Calibri" panose="020F0502020204030204" pitchFamily="34" charset="0"/>
                <a:cs typeface="Calibri" panose="020F0502020204030204" pitchFamily="34" charset="0"/>
              </a:rPr>
              <a:t>La qualité de vie et les conditions de travail</a:t>
            </a:r>
            <a:endParaRPr lang="fr-FR" sz="1800" dirty="0">
              <a:effectLst/>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07000"/>
              </a:lnSpc>
              <a:spcAft>
                <a:spcPts val="800"/>
              </a:spcAft>
              <a:buFont typeface="Wingdings" panose="05000000000000000000" pitchFamily="2" charset="2"/>
              <a:buChar char="ü"/>
            </a:pPr>
            <a:r>
              <a:rPr lang="fr-FR" dirty="0">
                <a:latin typeface="Calibri" panose="020F0502020204030204" pitchFamily="34" charset="0"/>
                <a:ea typeface="Calibri" panose="020F0502020204030204" pitchFamily="34" charset="0"/>
                <a:cs typeface="Calibri" panose="020F0502020204030204" pitchFamily="34" charset="0"/>
              </a:rPr>
              <a:t>Le management</a:t>
            </a:r>
            <a:endParaRPr lang="fr-FR"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07000"/>
              </a:lnSpc>
              <a:spcAft>
                <a:spcPts val="800"/>
              </a:spcAft>
              <a:buFont typeface="Wingdings" panose="05000000000000000000" pitchFamily="2" charset="2"/>
              <a:buChar char="ü"/>
            </a:pPr>
            <a:r>
              <a:rPr lang="fr-FR" sz="1800" dirty="0">
                <a:effectLst/>
                <a:latin typeface="Calibri" panose="020F0502020204030204" pitchFamily="34" charset="0"/>
                <a:ea typeface="Calibri" panose="020F0502020204030204" pitchFamily="34" charset="0"/>
                <a:cs typeface="Calibri" panose="020F0502020204030204" pitchFamily="34" charset="0"/>
              </a:rPr>
              <a:t>Le développement des compétences</a:t>
            </a:r>
            <a:endParaRPr lang="fr-FR" sz="1800" dirty="0">
              <a:effectLst/>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07000"/>
              </a:lnSpc>
              <a:spcAft>
                <a:spcPts val="800"/>
              </a:spcAft>
              <a:buFont typeface="Wingdings" panose="05000000000000000000" pitchFamily="2" charset="2"/>
              <a:buChar char="ü"/>
            </a:pPr>
            <a:r>
              <a:rPr lang="fr-FR" dirty="0">
                <a:latin typeface="Calibri" panose="020F0502020204030204" pitchFamily="34" charset="0"/>
                <a:ea typeface="Calibri" panose="020F0502020204030204" pitchFamily="34" charset="0"/>
                <a:cs typeface="Calibri" panose="020F0502020204030204" pitchFamily="34" charset="0"/>
                <a:sym typeface="+mn-ea"/>
              </a:rPr>
              <a:t>L’appartenance </a:t>
            </a:r>
            <a:endParaRPr lang="fr-FR"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07000"/>
              </a:lnSpc>
              <a:spcAft>
                <a:spcPts val="800"/>
              </a:spcAft>
              <a:buFont typeface="Wingdings" panose="05000000000000000000" pitchFamily="2" charset="2"/>
              <a:buChar char="ü"/>
            </a:pPr>
            <a:r>
              <a:rPr lang="fr-FR" dirty="0">
                <a:latin typeface="Calibri" panose="020F0502020204030204" pitchFamily="34" charset="0"/>
                <a:ea typeface="Calibri" panose="020F0502020204030204" pitchFamily="34" charset="0"/>
                <a:cs typeface="Calibri" panose="020F0502020204030204" pitchFamily="34" charset="0"/>
                <a:sym typeface="+mn-ea"/>
              </a:rPr>
              <a:t>La flexibilité des horaires</a:t>
            </a:r>
            <a:endParaRPr lang="fr-FR" dirty="0">
              <a:latin typeface="Calibri" panose="020F0502020204030204" pitchFamily="34" charset="0"/>
              <a:ea typeface="Calibri" panose="020F0502020204030204" pitchFamily="34" charset="0"/>
              <a:cs typeface="Calibri" panose="020F0502020204030204" pitchFamily="34" charset="0"/>
            </a:endParaRPr>
          </a:p>
          <a:p>
            <a:pPr marL="285750" indent="-285750">
              <a:lnSpc>
                <a:spcPct val="107000"/>
              </a:lnSpc>
              <a:spcAft>
                <a:spcPts val="800"/>
              </a:spcAft>
              <a:buFont typeface="Wingdings" panose="05000000000000000000" pitchFamily="2" charset="2"/>
              <a:buChar char="ü"/>
            </a:pPr>
            <a:r>
              <a:rPr lang="fr-FR" dirty="0">
                <a:latin typeface="Calibri" panose="020F0502020204030204" pitchFamily="34" charset="0"/>
                <a:ea typeface="Calibri" panose="020F0502020204030204" pitchFamily="34" charset="0"/>
                <a:cs typeface="Calibri" panose="020F0502020204030204" pitchFamily="34" charset="0"/>
                <a:sym typeface="+mn-ea"/>
              </a:rPr>
              <a:t>La reconnaissance</a:t>
            </a:r>
            <a:r>
              <a:rPr lang="fr-FR" sz="1800" dirty="0">
                <a:effectLst/>
                <a:latin typeface="Calibri" panose="020F0502020204030204" pitchFamily="34" charset="0"/>
                <a:ea typeface="Calibri" panose="020F0502020204030204" pitchFamily="34" charset="0"/>
                <a:cs typeface="Calibri" panose="020F0502020204030204" pitchFamily="34" charset="0"/>
              </a:rPr>
              <a:t>.</a:t>
            </a:r>
            <a:endParaRPr lang="fr-FR" sz="1800" dirty="0">
              <a:effectLst/>
              <a:latin typeface="Calibri" panose="020F0502020204030204" pitchFamily="34" charset="0"/>
              <a:ea typeface="Calibri" panose="020F0502020204030204" pitchFamily="34" charset="0"/>
              <a:cs typeface="Calibri" panose="020F0502020204030204" pitchFamily="34" charset="0"/>
            </a:endParaRPr>
          </a:p>
          <a:p>
            <a:pPr algn="just">
              <a:lnSpc>
                <a:spcPct val="150000"/>
              </a:lnSpc>
            </a:pPr>
            <a:endParaRPr lang="fr-FR" altLang="en-US" dirty="0">
              <a:latin typeface="Arial Narrow" panose="020B0606020202030204" pitchFamily="34" charset="0"/>
              <a:cs typeface="Arial Narrow" panose="020B060602020203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Zone de texte 3"/>
          <p:cNvSpPr txBox="1"/>
          <p:nvPr/>
        </p:nvSpPr>
        <p:spPr>
          <a:xfrm>
            <a:off x="473075" y="968375"/>
            <a:ext cx="10879455" cy="2654300"/>
          </a:xfrm>
          <a:prstGeom prst="rect">
            <a:avLst/>
          </a:prstGeom>
        </p:spPr>
        <p:txBody>
          <a:bodyPr wrap="square">
            <a:noAutofit/>
          </a:bodyPr>
          <a:p>
            <a:pPr algn="l" defTabSz="914400">
              <a:lnSpc>
                <a:spcPct val="107000"/>
              </a:lnSpc>
              <a:spcAft>
                <a:spcPts val="800"/>
              </a:spcAft>
              <a:buClrTx/>
              <a:buSzTx/>
              <a:buNone/>
            </a:pPr>
            <a:r>
              <a:rPr sz="1600" b="1">
                <a:latin typeface="Arial Narrow" panose="020B0606020202030204"/>
                <a:ea typeface="Times New Roman" panose="02020603050405020304"/>
              </a:rPr>
              <a:t>P</a:t>
            </a:r>
            <a:r>
              <a:rPr lang="fr-FR" sz="1800" b="1" dirty="0">
                <a:effectLst/>
                <a:latin typeface="Calibri" panose="020F0502020204030204" pitchFamily="34" charset="0"/>
                <a:ea typeface="Calibri" panose="020F0502020204030204" pitchFamily="34" charset="0"/>
                <a:cs typeface="Calibri" panose="020F0502020204030204" pitchFamily="34" charset="0"/>
              </a:rPr>
              <a:t>ourquoi la motivation au travail est-elle importante ?</a:t>
            </a:r>
            <a:endParaRPr lang="fr-FR" sz="1800" b="1" dirty="0">
              <a:effectLst/>
              <a:latin typeface="Calibri" panose="020F0502020204030204" pitchFamily="34" charset="0"/>
              <a:ea typeface="Calibri" panose="020F0502020204030204" pitchFamily="34" charset="0"/>
              <a:cs typeface="Calibri" panose="020F0502020204030204" pitchFamily="34" charset="0"/>
            </a:endParaRPr>
          </a:p>
          <a:p>
            <a:pPr algn="l" defTabSz="914400">
              <a:lnSpc>
                <a:spcPct val="107000"/>
              </a:lnSpc>
              <a:spcAft>
                <a:spcPts val="800"/>
              </a:spcAft>
              <a:buClrTx/>
              <a:buSzTx/>
              <a:buNone/>
            </a:pPr>
            <a:r>
              <a:rPr lang="fr-FR" sz="1800" dirty="0">
                <a:effectLst/>
                <a:latin typeface="Calibri" panose="020F0502020204030204" pitchFamily="34" charset="0"/>
                <a:ea typeface="Calibri" panose="020F0502020204030204" pitchFamily="34" charset="0"/>
                <a:cs typeface="Calibri" panose="020F0502020204030204" pitchFamily="34" charset="0"/>
              </a:rPr>
              <a:t>Un salarié motivé contribue à :</a:t>
            </a:r>
            <a:endParaRPr lang="fr-FR" sz="1800" dirty="0">
              <a:effectLst/>
              <a:latin typeface="Calibri" panose="020F0502020204030204" pitchFamily="34" charset="0"/>
              <a:ea typeface="Calibri" panose="020F0502020204030204" pitchFamily="34" charset="0"/>
              <a:cs typeface="Calibri" panose="020F0502020204030204" pitchFamily="34" charset="0"/>
            </a:endParaRPr>
          </a:p>
          <a:p>
            <a:pPr algn="l" defTabSz="914400">
              <a:lnSpc>
                <a:spcPct val="107000"/>
              </a:lnSpc>
              <a:spcAft>
                <a:spcPts val="800"/>
              </a:spcAft>
              <a:buClrTx/>
              <a:buSzTx/>
              <a:buNone/>
            </a:pPr>
            <a:r>
              <a:rPr lang="fr-FR" sz="1800" dirty="0">
                <a:effectLst/>
                <a:latin typeface="Calibri" panose="020F0502020204030204" pitchFamily="34" charset="0"/>
                <a:ea typeface="Calibri" panose="020F0502020204030204" pitchFamily="34" charset="0"/>
                <a:cs typeface="Calibri" panose="020F0502020204030204" pitchFamily="34" charset="0"/>
              </a:rPr>
              <a:t>· Améliorer la performance : plus de productivité et d’efficacité dans la réalisation des tâches.</a:t>
            </a:r>
            <a:endParaRPr lang="fr-FR" sz="1800" dirty="0">
              <a:effectLst/>
              <a:latin typeface="Calibri" panose="020F0502020204030204" pitchFamily="34" charset="0"/>
              <a:ea typeface="Calibri" panose="020F0502020204030204" pitchFamily="34" charset="0"/>
              <a:cs typeface="Calibri" panose="020F0502020204030204" pitchFamily="34" charset="0"/>
            </a:endParaRPr>
          </a:p>
          <a:p>
            <a:pPr algn="l" defTabSz="914400">
              <a:lnSpc>
                <a:spcPct val="107000"/>
              </a:lnSpc>
              <a:spcAft>
                <a:spcPts val="800"/>
              </a:spcAft>
              <a:buClrTx/>
              <a:buSzTx/>
              <a:buNone/>
            </a:pPr>
            <a:r>
              <a:rPr lang="fr-FR" sz="1800" dirty="0">
                <a:effectLst/>
                <a:latin typeface="Calibri" panose="020F0502020204030204" pitchFamily="34" charset="0"/>
                <a:ea typeface="Calibri" panose="020F0502020204030204" pitchFamily="34" charset="0"/>
                <a:cs typeface="Calibri" panose="020F0502020204030204" pitchFamily="34" charset="0"/>
              </a:rPr>
              <a:t>· Augmenter l’engagement : plus d’implication dans le travail et l’envie de rester fidèle à son entreprise.</a:t>
            </a:r>
            <a:endParaRPr lang="fr-FR" sz="1800" dirty="0">
              <a:effectLst/>
              <a:latin typeface="Calibri" panose="020F0502020204030204" pitchFamily="34" charset="0"/>
              <a:ea typeface="Calibri" panose="020F0502020204030204" pitchFamily="34" charset="0"/>
              <a:cs typeface="Calibri" panose="020F0502020204030204" pitchFamily="34" charset="0"/>
            </a:endParaRPr>
          </a:p>
          <a:p>
            <a:pPr algn="l" defTabSz="914400">
              <a:lnSpc>
                <a:spcPct val="107000"/>
              </a:lnSpc>
              <a:spcAft>
                <a:spcPts val="800"/>
              </a:spcAft>
              <a:buClrTx/>
              <a:buSzTx/>
              <a:buNone/>
            </a:pPr>
            <a:r>
              <a:rPr lang="fr-FR" sz="1800" dirty="0">
                <a:effectLst/>
                <a:latin typeface="Calibri" panose="020F0502020204030204" pitchFamily="34" charset="0"/>
                <a:ea typeface="Calibri" panose="020F0502020204030204" pitchFamily="34" charset="0"/>
                <a:cs typeface="Calibri" panose="020F0502020204030204" pitchFamily="34" charset="0"/>
              </a:rPr>
              <a:t>· Favoriser l’innovation : plus de créativité et volonté d’améliorer les processus et produits de l’entreprise.</a:t>
            </a:r>
            <a:endParaRPr lang="fr-FR" sz="1800" dirty="0">
              <a:effectLst/>
              <a:latin typeface="Calibri" panose="020F0502020204030204" pitchFamily="34" charset="0"/>
              <a:ea typeface="Calibri" panose="020F0502020204030204" pitchFamily="34" charset="0"/>
              <a:cs typeface="Calibri" panose="020F0502020204030204" pitchFamily="34" charset="0"/>
            </a:endParaRPr>
          </a:p>
          <a:p>
            <a:pPr algn="l" defTabSz="914400">
              <a:lnSpc>
                <a:spcPct val="107000"/>
              </a:lnSpc>
              <a:spcAft>
                <a:spcPts val="800"/>
              </a:spcAft>
              <a:buClrTx/>
              <a:buSzTx/>
              <a:buNone/>
            </a:pPr>
            <a:r>
              <a:rPr lang="fr-FR" sz="1800" dirty="0">
                <a:effectLst/>
                <a:latin typeface="Calibri" panose="020F0502020204030204" pitchFamily="34" charset="0"/>
                <a:ea typeface="Calibri" panose="020F0502020204030204" pitchFamily="34" charset="0"/>
                <a:cs typeface="Calibri" panose="020F0502020204030204" pitchFamily="34" charset="0"/>
              </a:rPr>
              <a:t>· Réduire le turnover et l’absentéisme : moins de risques de quitter ses fonctions ou d’être absent.</a:t>
            </a:r>
            <a:endParaRPr lang="fr-FR" sz="1800" dirty="0">
              <a:effectLst/>
              <a:latin typeface="Calibri" panose="020F0502020204030204" pitchFamily="34" charset="0"/>
              <a:ea typeface="Calibri" panose="020F0502020204030204" pitchFamily="34" charset="0"/>
              <a:cs typeface="Calibri" panose="020F0502020204030204"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ZoneTexte 2"/>
          <p:cNvSpPr txBox="1"/>
          <p:nvPr/>
        </p:nvSpPr>
        <p:spPr>
          <a:xfrm>
            <a:off x="1325245" y="3105785"/>
            <a:ext cx="9657080" cy="1198880"/>
          </a:xfrm>
          <a:prstGeom prst="rect">
            <a:avLst/>
          </a:prstGeom>
          <a:noFill/>
          <a:ln>
            <a:noFill/>
          </a:ln>
        </p:spPr>
        <p:txBody>
          <a:bodyPr wrap="square" rtlCol="0">
            <a:spAutoFit/>
          </a:bodyPr>
          <a:lstStyle/>
          <a:p>
            <a:pPr algn="ctr"/>
            <a:r>
              <a:rPr lang="fr-FR" sz="3600" b="1" dirty="0">
                <a:solidFill>
                  <a:srgbClr val="0072CE"/>
                </a:solidFill>
                <a:latin typeface="Poppins Medium" panose="00000600000000000000" pitchFamily="2" charset="0"/>
                <a:cs typeface="Poppins Medium" panose="00000600000000000000" pitchFamily="2" charset="0"/>
              </a:rPr>
              <a:t>ET TOI QUELLE EST TA SOURCE </a:t>
            </a:r>
            <a:r>
              <a:rPr lang="fr-FR" sz="3600" b="1" dirty="0">
                <a:solidFill>
                  <a:srgbClr val="0072CE"/>
                </a:solidFill>
                <a:latin typeface="Poppins Medium" panose="00000600000000000000" pitchFamily="2" charset="0"/>
                <a:cs typeface="Poppins Medium" panose="00000600000000000000" pitchFamily="2" charset="0"/>
              </a:rPr>
              <a:t>DE MOTIVATION?</a:t>
            </a:r>
            <a:endParaRPr lang="fr-FR" sz="3600" b="1" dirty="0">
              <a:solidFill>
                <a:srgbClr val="0072CE"/>
              </a:solidFill>
              <a:latin typeface="Poppins Medium" panose="00000600000000000000" pitchFamily="2" charset="0"/>
              <a:cs typeface="Poppins Medium" panose="00000600000000000000" pitchFamily="2" charset="0"/>
            </a:endParaRPr>
          </a:p>
        </p:txBody>
      </p:sp>
    </p:spTree>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NBU TYPO">
      <a:majorFont>
        <a:latin typeface="Poppins Medium"/>
        <a:ea typeface=""/>
        <a:cs typeface=""/>
      </a:majorFont>
      <a:minorFont>
        <a:latin typeface="Poppi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bodyPr wrap="square" rtlCol="0">
        <a:noAutofit/>
      </a:bodyPr>
      <a:lstStyle>
        <a:defPPr>
          <a:defRPr lang="fr-FR" altLang="en-US"/>
        </a:defPPr>
      </a:lstStyle>
      <a:style>
        <a:lnRef idx="3">
          <a:schemeClr val="accent1"/>
        </a:lnRef>
        <a:fillRef idx="0">
          <a:srgbClr val="FFFFFF"/>
        </a:fillRef>
        <a:effectRef idx="0">
          <a:srgbClr val="FFFFFF"/>
        </a:effectRef>
        <a:fontRef idx="minor">
          <a:schemeClr val="tx1"/>
        </a:fontRef>
      </a: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nception personnalisé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2372</Words>
  <Application>WPS Presentation</Application>
  <PresentationFormat>Grand écran</PresentationFormat>
  <Paragraphs>39</Paragraphs>
  <Slides>6</Slides>
  <Notes>0</Notes>
  <HiddenSlides>0</HiddenSlides>
  <MMClips>0</MMClips>
  <ScaleCrop>false</ScaleCrop>
  <HeadingPairs>
    <vt:vector size="6" baseType="variant">
      <vt:variant>
        <vt:lpstr>已用的字体</vt:lpstr>
      </vt:variant>
      <vt:variant>
        <vt:i4>13</vt:i4>
      </vt:variant>
      <vt:variant>
        <vt:lpstr>主题</vt:lpstr>
      </vt:variant>
      <vt:variant>
        <vt:i4>2</vt:i4>
      </vt:variant>
      <vt:variant>
        <vt:lpstr>幻灯片标题</vt:lpstr>
      </vt:variant>
      <vt:variant>
        <vt:i4>6</vt:i4>
      </vt:variant>
    </vt:vector>
  </HeadingPairs>
  <TitlesOfParts>
    <vt:vector size="21" baseType="lpstr">
      <vt:lpstr>Arial</vt:lpstr>
      <vt:lpstr>SimSun</vt:lpstr>
      <vt:lpstr>Wingdings</vt:lpstr>
      <vt:lpstr>Poppins</vt:lpstr>
      <vt:lpstr>Poppins Medium</vt:lpstr>
      <vt:lpstr>Calibri</vt:lpstr>
      <vt:lpstr>Times New Roman</vt:lpstr>
      <vt:lpstr>Arial Narrow</vt:lpstr>
      <vt:lpstr>Arial Narrow</vt:lpstr>
      <vt:lpstr>Times New Roman</vt:lpstr>
      <vt:lpstr>Microsoft YaHei</vt:lpstr>
      <vt:lpstr>Arial Unicode MS</vt:lpstr>
      <vt:lpstr>Calibri Light</vt:lpstr>
      <vt:lpstr>Thème Office</vt:lpstr>
      <vt:lpstr>Conception personnalisée</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akoumigornbu@gmail.com</dc:creator>
  <cp:lastModifiedBy>Lenovo</cp:lastModifiedBy>
  <cp:revision>63</cp:revision>
  <dcterms:created xsi:type="dcterms:W3CDTF">2024-03-27T15:43:00Z</dcterms:created>
  <dcterms:modified xsi:type="dcterms:W3CDTF">2024-08-28T12:51:01Z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B30C8685620E47D6A2CD1874B86B11A4_13</vt:lpwstr>
  </property>
  <property fmtid="{D5CDD505-2E9C-101B-9397-08002B2CF9AE}" pid="3" name="KSOProductBuildVer">
    <vt:lpwstr>1036-12.2.0.18165</vt:lpwstr>
  </property>
</Properties>
</file>