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02/09/2024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26/08 au 30/08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26/08 au 30/08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916165"/>
              </p:ext>
            </p:extLst>
          </p:nvPr>
        </p:nvGraphicFramePr>
        <p:xfrm>
          <a:off x="266886" y="933855"/>
          <a:ext cx="11670073" cy="5561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0666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748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des données du serveur test de l’équipe de production vers un autre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39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des applications primordiales en ligne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93957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des applications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1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Internet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Paiement des factures d’internet du mois de juillet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9011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Partage de fichiers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Recherches d’outils de partage de fichiers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27547"/>
                  </a:ext>
                </a:extLst>
              </a:tr>
              <a:tr h="79011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Installation et test de l’outil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NextCloud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589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9273</TotalTime>
  <Words>103</Words>
  <Application>Microsoft Office PowerPoint</Application>
  <PresentationFormat>Grand écran</PresentationFormat>
  <Paragraphs>34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26/08 au 30/08  DE L’ANNEE 2024</vt:lpstr>
      <vt:lpstr>Tâches effectuées la semaine 26/08 au 30/08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210</cp:revision>
  <dcterms:created xsi:type="dcterms:W3CDTF">2023-01-20T11:01:55Z</dcterms:created>
  <dcterms:modified xsi:type="dcterms:W3CDTF">2024-09-02T07:53:58Z</dcterms:modified>
</cp:coreProperties>
</file>