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04C12EF8-32FC-45BE-8080-FB688E069915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2440" cy="3082320"/>
          </a:xfrm>
          <a:prstGeom prst="rect">
            <a:avLst/>
          </a:prstGeom>
          <a:ln w="0">
            <a:noFill/>
          </a:ln>
        </p:spPr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2440" cy="359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67840" cy="45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2CCCB10-C082-4398-ABA3-A153634B101C}" type="slidenum">
              <a:rPr b="0" lang="fr-FR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9C1AF5-AF02-4768-AB0A-BF137BE0C7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1FA0D3-D3BF-48EC-9734-9639BBDC815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C3AD72-7152-4F64-99FD-C467CD334A3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F824839-13C6-4A27-ADC6-5BB6AD52E33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C66DAC-37B3-48FB-AD62-7B59F56780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8FEF305-F140-44D6-8399-EB666537CB6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25A9064-04F5-4899-BC82-092B5E07461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2CB720C-3179-4D1E-97D1-703ABBAB5D7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A05485-91B0-4760-B724-FB664BDCE40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9D33F76-9041-486E-82D0-C32B2672806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18D2CC2-1B34-46F3-95F1-05B858EEF2D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9056483-DC82-4960-B3C8-1A5F5CFD55A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0840" cy="361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defRPr b="0" lang="fr-FR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A7C27D6-0261-4A38-A879-6ABFD073FC92}" type="slidenum">
              <a:rPr b="0" lang="fr-FR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39240" cy="361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951840" y="2364840"/>
            <a:ext cx="10582560" cy="2081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>
              <a:lnSpc>
                <a:spcPct val="90000"/>
              </a:lnSpc>
              <a:buNone/>
            </a:pP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RAPPORT DES TACHES DE LA SEMAINE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DU 23/03 AU 27/03 </a:t>
            </a:r>
            <a:r>
              <a:rPr b="0" lang="fr-FR" sz="4000" spc="-1" strike="noStrike">
                <a:solidFill>
                  <a:srgbClr val="000000"/>
                </a:solidFill>
                <a:latin typeface="Century Gothic"/>
              </a:rPr>
              <a:t>DE L’ANNEE </a:t>
            </a:r>
            <a:r>
              <a:rPr b="1" lang="fr-FR" sz="4000" spc="-1" strike="noStrike">
                <a:solidFill>
                  <a:srgbClr val="0072ce"/>
                </a:solidFill>
                <a:latin typeface="Century Gothic"/>
              </a:rPr>
              <a:t>2026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48" name="Rectangle 5"/>
          <p:cNvSpPr/>
          <p:nvPr/>
        </p:nvSpPr>
        <p:spPr>
          <a:xfrm>
            <a:off x="0" y="0"/>
            <a:ext cx="91080" cy="8287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9" name="Rectangle 6"/>
          <p:cNvSpPr/>
          <p:nvPr/>
        </p:nvSpPr>
        <p:spPr>
          <a:xfrm>
            <a:off x="12115800" y="6025320"/>
            <a:ext cx="91080" cy="82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1"/>
          <p:cNvSpPr/>
          <p:nvPr/>
        </p:nvSpPr>
        <p:spPr>
          <a:xfrm>
            <a:off x="8228880" y="6265440"/>
            <a:ext cx="37443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r">
              <a:lnSpc>
                <a:spcPct val="100000"/>
              </a:lnSpc>
              <a:buNone/>
            </a:pPr>
            <a:r>
              <a:rPr b="1" lang="fr-FR" sz="1800" spc="-1" strike="noStrike">
                <a:solidFill>
                  <a:srgbClr val="f07817"/>
                </a:solidFill>
                <a:latin typeface="Century Gothic"/>
                <a:ea typeface="DejaVu Sans"/>
              </a:rPr>
              <a:t>S . Ottmare ZINZINDOHOUE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3"/>
          <p:cNvSpPr/>
          <p:nvPr/>
        </p:nvSpPr>
        <p:spPr>
          <a:xfrm>
            <a:off x="0" y="0"/>
            <a:ext cx="91080" cy="8287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Rectangle 6"/>
          <p:cNvSpPr/>
          <p:nvPr/>
        </p:nvSpPr>
        <p:spPr>
          <a:xfrm>
            <a:off x="12115800" y="6025320"/>
            <a:ext cx="91080" cy="82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3" name="Tableau 2"/>
          <p:cNvGraphicFramePr/>
          <p:nvPr/>
        </p:nvGraphicFramePr>
        <p:xfrm>
          <a:off x="388080" y="124560"/>
          <a:ext cx="11674080" cy="4117680"/>
        </p:xfrm>
        <a:graphic>
          <a:graphicData uri="http://schemas.openxmlformats.org/drawingml/2006/table">
            <a:tbl>
              <a:tblPr/>
              <a:tblGrid>
                <a:gridCol w="1649520"/>
                <a:gridCol w="7471800"/>
                <a:gridCol w="695880"/>
                <a:gridCol w="1857240"/>
              </a:tblGrid>
              <a:tr h="1564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TACHES EFFECTUEES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%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1" lang="fr-FR" sz="12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Statut</a:t>
                      </a:r>
                      <a:endParaRPr b="0" lang="en-US" sz="12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428400">
                <a:tc row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Correction du tp kanboard.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80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31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Revue des commandes Linux.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46764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  <a:ea typeface="Noto Sans CJK SC"/>
                        </a:rPr>
                        <a:t>Réalisation du tp Linux.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100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2da333"/>
                          </a:solidFill>
                          <a:latin typeface="Poppins"/>
                        </a:rPr>
                        <a:t>Fini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450000">
                <a:tc v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Travail sur le mémoire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en-US" sz="1800" spc="-1" strike="noStrike">
                          <a:latin typeface="Arial"/>
                        </a:rPr>
                        <a:t>40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1400" spc="-1" strike="noStrike">
                          <a:solidFill>
                            <a:srgbClr val="f07817"/>
                          </a:solidFill>
                          <a:latin typeface="Poppins"/>
                        </a:rPr>
                        <a:t>En cour</a:t>
                      </a:r>
                      <a:endParaRPr b="0" lang="en-US" sz="1400" spc="-1" strike="noStrike">
                        <a:latin typeface="Arial"/>
                      </a:endParaRPr>
                    </a:p>
                  </a:txBody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776160">
                <a:tc gridSpan="4"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4b183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tc hMerge="1">
                  <a:tcPr anchor="t"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3"/>
          <p:cNvSpPr/>
          <p:nvPr/>
        </p:nvSpPr>
        <p:spPr>
          <a:xfrm>
            <a:off x="0" y="0"/>
            <a:ext cx="91080" cy="82872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Rectangle 6"/>
          <p:cNvSpPr/>
          <p:nvPr/>
        </p:nvSpPr>
        <p:spPr>
          <a:xfrm>
            <a:off x="12115800" y="6025320"/>
            <a:ext cx="91080" cy="828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56" name="Tableau 1"/>
          <p:cNvGraphicFramePr/>
          <p:nvPr/>
        </p:nvGraphicFramePr>
        <p:xfrm>
          <a:off x="266760" y="548280"/>
          <a:ext cx="11657880" cy="3254760"/>
        </p:xfrm>
        <a:graphic>
          <a:graphicData uri="http://schemas.openxmlformats.org/drawingml/2006/table">
            <a:tbl>
              <a:tblPr/>
              <a:tblGrid>
                <a:gridCol w="4389840"/>
                <a:gridCol w="7268400"/>
              </a:tblGrid>
              <a:tr h="40356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FAITS MARQUANT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SUGGESTION 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72ce"/>
                    </a:solidFill>
                  </a:tcPr>
                </a:tc>
              </a:tr>
              <a:tr h="80064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  <a:tr h="104220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8ebf4"/>
                    </a:solidFill>
                  </a:tcPr>
                </a:tc>
              </a:tr>
              <a:tr h="1008720"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  <a:tc>
                  <a:tcPr anchor="ctr"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cfd5e9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14047</TotalTime>
  <Application>LibreOffice/7.3.7.2$Linux_X86_64 LibreOffice_project/30$Build-2</Application>
  <AppVersion>15.0000</AppVersion>
  <Words>32</Words>
  <Paragraphs>12</Paragraphs>
  <Company>HP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2023-01-20T11:01:55Z</dcterms:created>
  <dc:creator>12017</dc:creator>
  <dc:description/>
  <dc:language>en-US</dc:language>
  <cp:lastModifiedBy/>
  <dcterms:modified xsi:type="dcterms:W3CDTF">2026-04-02T12:45:03Z</dcterms:modified>
  <cp:revision>434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Grand écran</vt:lpwstr>
  </property>
  <property fmtid="{D5CDD505-2E9C-101B-9397-08002B2CF9AE}" pid="4" name="Slides">
    <vt:i4>3</vt:i4>
  </property>
</Properties>
</file>