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9" r:id="rId4"/>
    <p:sldId id="260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0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7F1C94-FF36-4767-A2CF-8DF09ECDB8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E5BE5A-66F3-4398-B57B-3A557592C5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8FC98B-B2D0-4F7C-9331-48CA7F40B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A9C-2425-4F50-91CE-6EFA6EE8EA18}" type="datetimeFigureOut">
              <a:rPr lang="fr-FR" smtClean="0"/>
              <a:t>15/03/2024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BC8994-D1B1-4111-B062-3A69FC362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B9CF86-7F44-4924-9DC5-3B0DB3857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6813-FB1F-4FD4-AD72-4EC074699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871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F1D363-B059-4965-AA69-E267E91F5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0E551E-43A3-4622-B05F-9A3833014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FAC5BA-24A1-408B-8EC8-392575285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A9C-2425-4F50-91CE-6EFA6EE8EA18}" type="datetimeFigureOut">
              <a:rPr lang="fr-FR" smtClean="0"/>
              <a:t>15/03/2024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50C3D4-85E0-447D-8EF6-7D838882A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48C64B-3601-45F5-95F8-D88D712BD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6813-FB1F-4FD4-AD72-4EC074699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412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5FB90-87B3-41BE-9B34-B47F72253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E78556-977A-4C8B-BC0B-DCDD70C00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30A8C-76D6-413F-93E9-A9B08AAEE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A9C-2425-4F50-91CE-6EFA6EE8EA18}" type="datetimeFigureOut">
              <a:rPr lang="fr-FR" smtClean="0"/>
              <a:t>15/03/2024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BE52C4-68D5-46BE-89DB-021C3673B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2C1F6D-FE30-4AD8-ADA7-22DCE5BE5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6813-FB1F-4FD4-AD72-4EC074699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1656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677B-5773-4657-B8D3-BDAD3EBC1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DAC534-1542-459A-B0C7-9A509D58A7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EC8BE6-95C5-4646-91B3-A1A25F9CF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B1F5565-E9F7-4BEF-9C42-8198C6B5D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A9C-2425-4F50-91CE-6EFA6EE8EA18}" type="datetimeFigureOut">
              <a:rPr lang="fr-FR" smtClean="0"/>
              <a:t>15/03/2024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D67954-1E19-4E9B-A2BE-DE088EC42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DBAA8E-B56C-4B36-BF71-A1D23890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6813-FB1F-4FD4-AD72-4EC074699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028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C994EC-12CF-4E85-907A-A7AC0EA55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516A79-FAC7-4ABB-9E68-79FE9610B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5449A6-B177-4AAB-BAD6-E9CFDD3F68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B6F1619-880C-44C1-9F58-D803AA1ADE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9902B14-4BAB-41E3-9779-C153AD58A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00FFDB6-0901-4E32-AE7E-313D8F736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A9C-2425-4F50-91CE-6EFA6EE8EA18}" type="datetimeFigureOut">
              <a:rPr lang="fr-FR" smtClean="0"/>
              <a:t>15/03/2024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488DEF2-DD1D-40A5-AE31-3A9D92B63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84F047-1698-435A-A883-628F30852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6813-FB1F-4FD4-AD72-4EC074699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337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AE8714-F808-46B3-A971-791C5F18E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04E928-B39C-499A-AC9B-0BA11869C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A9C-2425-4F50-91CE-6EFA6EE8EA18}" type="datetimeFigureOut">
              <a:rPr lang="fr-FR" smtClean="0"/>
              <a:t>15/03/2024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44103C-7AFA-45DE-B047-847D5250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B7B5F4B-DD4B-482D-B3A6-C491938BB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6813-FB1F-4FD4-AD72-4EC074699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32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73BF8E5-B24F-45E9-A86B-FF7DE6D91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A9C-2425-4F50-91CE-6EFA6EE8EA18}" type="datetimeFigureOut">
              <a:rPr lang="fr-FR" smtClean="0"/>
              <a:t>15/03/2024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CE474A7-CFC4-4A8A-B156-93FE48E6B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4EF0F3-8134-4F40-B883-C325E0B46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6813-FB1F-4FD4-AD72-4EC074699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18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95BFE8-CE43-4D79-AB1A-9015BE8AF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DF35FB-5759-4FE0-93AB-708991014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52F1E1-AB9F-4DD9-B788-3862549DC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86A4E6-CBFE-4CCB-8573-8BDBB6F6B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A9C-2425-4F50-91CE-6EFA6EE8EA18}" type="datetimeFigureOut">
              <a:rPr lang="fr-FR" smtClean="0"/>
              <a:t>15/03/2024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086394-E3DC-4613-B18E-1FE4424DF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36E32C-FC30-4237-8626-C006CB375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6813-FB1F-4FD4-AD72-4EC074699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507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267CD5-E4C6-4647-88FC-1691D51B8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B40CD64-2E59-4747-B674-60C37048E1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B1C15F-B5EA-4253-A6D3-E51B0E137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AA2339-463C-4806-8EE8-E471B803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A9C-2425-4F50-91CE-6EFA6EE8EA18}" type="datetimeFigureOut">
              <a:rPr lang="fr-FR" smtClean="0"/>
              <a:t>15/03/2024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B6B9FA-ED14-4058-8F04-742A878B0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B9D937-D931-441E-905D-38ADFD66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6813-FB1F-4FD4-AD72-4EC074699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66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5C6183-899A-4904-993E-1A8D3FFCC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4BB046-A77D-4AAD-B1D2-F8C4828D4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4AFC2E-1BDB-40CE-B524-DAD20B08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A9C-2425-4F50-91CE-6EFA6EE8EA18}" type="datetimeFigureOut">
              <a:rPr lang="fr-FR" smtClean="0"/>
              <a:t>15/03/2024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884FD3-ECA0-43B0-B67D-3658125BC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D96BB1-8E32-4019-8770-50E533571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6813-FB1F-4FD4-AD72-4EC074699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778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9932F21-A8F4-464A-834D-B54DC861A4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F1A095A-421C-444E-AC52-3CC2043AC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76A91F-C509-4A5B-BF61-DEAE0413E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62A9C-2425-4F50-91CE-6EFA6EE8EA18}" type="datetimeFigureOut">
              <a:rPr lang="fr-FR" smtClean="0"/>
              <a:t>15/03/2024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65BA1B-5F8D-4FE5-8BF2-33A27B2E1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B9F7EB-12B2-459D-97DE-FBBD9697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6813-FB1F-4FD4-AD72-4EC074699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65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7A4CDAA-9504-4270-A5C6-7338F8F34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85F87C-472B-4917-BA01-AE445E712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8EE07E-7A02-451C-A72E-689FBC762B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62A9C-2425-4F50-91CE-6EFA6EE8EA18}" type="datetimeFigureOut">
              <a:rPr lang="fr-FR" smtClean="0"/>
              <a:t>15/03/2024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1902AD-822A-4F25-B3F5-B6F8ED1A3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7AFAA5-12D1-4D37-B12A-5AF7D63DFA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F6813-FB1F-4FD4-AD72-4EC0746993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89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6381D5-EC3F-4BD8-9E62-FA2E00B3B901}"/>
              </a:ext>
            </a:extLst>
          </p:cNvPr>
          <p:cNvSpPr txBox="1"/>
          <p:nvPr/>
        </p:nvSpPr>
        <p:spPr>
          <a:xfrm>
            <a:off x="0" y="104503"/>
            <a:ext cx="12192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                        </a:t>
            </a:r>
          </a:p>
          <a:p>
            <a:r>
              <a:rPr lang="fr-FR" b="1" dirty="0"/>
              <a:t>                                       </a:t>
            </a:r>
            <a:r>
              <a:rPr lang="fr-FR" sz="2400" b="1" u="sng" dirty="0"/>
              <a:t>Proposition de calendrier éditorial de la semaine du 18 au 28 avril  2024 </a:t>
            </a:r>
          </a:p>
          <a:p>
            <a:endParaRPr lang="fr-FR" b="1" u="sng" dirty="0"/>
          </a:p>
          <a:p>
            <a:endParaRPr lang="fr-FR" b="1" u="sng" dirty="0"/>
          </a:p>
          <a:p>
            <a:r>
              <a:rPr lang="fr-FR" b="1" u="sng" dirty="0"/>
              <a:t>Proposition 03 </a:t>
            </a:r>
          </a:p>
          <a:p>
            <a:endParaRPr lang="fr-FR" b="1" dirty="0"/>
          </a:p>
          <a:p>
            <a:r>
              <a:rPr lang="fr-FR" b="1" u="sng" dirty="0"/>
              <a:t>Journée</a:t>
            </a:r>
            <a:r>
              <a:rPr lang="fr-FR" dirty="0"/>
              <a:t>: Jour de la  pâques le 01 avril </a:t>
            </a:r>
          </a:p>
          <a:p>
            <a:endParaRPr lang="fr-FR" dirty="0"/>
          </a:p>
          <a:p>
            <a:r>
              <a:rPr lang="fr-FR" b="1" u="sng" dirty="0"/>
              <a:t>Contenu</a:t>
            </a:r>
            <a:r>
              <a:rPr lang="fr-FR" dirty="0"/>
              <a:t> : Faire un visuel sur lequel il sera mis en avant le logo de NetByUs suivi d’éléments  festifs de pâques.</a:t>
            </a:r>
          </a:p>
          <a:p>
            <a:endParaRPr lang="fr-FR" dirty="0"/>
          </a:p>
          <a:p>
            <a:r>
              <a:rPr lang="fr-FR" b="1" u="sng" dirty="0"/>
              <a:t>Texte de publication</a:t>
            </a:r>
            <a:r>
              <a:rPr lang="fr-FR" b="1" dirty="0"/>
              <a:t>:</a:t>
            </a:r>
          </a:p>
          <a:p>
            <a:r>
              <a:rPr lang="fr-FR" dirty="0"/>
              <a:t>NetByUs vous souhaite une joyeuse fête de pâques! Profitez de cette journée entourés de ceux que vous aimez#pâques#NetByUs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132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F90F58D-087D-4FC0-AB43-7C8308EE2535}"/>
              </a:ext>
            </a:extLst>
          </p:cNvPr>
          <p:cNvSpPr txBox="1"/>
          <p:nvPr/>
        </p:nvSpPr>
        <p:spPr>
          <a:xfrm>
            <a:off x="0" y="209004"/>
            <a:ext cx="1168254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Proposition04</a:t>
            </a:r>
          </a:p>
          <a:p>
            <a:endParaRPr lang="fr-FR" b="1" dirty="0"/>
          </a:p>
          <a:p>
            <a:r>
              <a:rPr lang="fr-FR" b="1" u="sng" dirty="0">
                <a:cs typeface="Arial" panose="020B0604020202020204" pitchFamily="34" charset="0"/>
              </a:rPr>
              <a:t>Journée</a:t>
            </a:r>
            <a:r>
              <a:rPr lang="fr-FR" dirty="0"/>
              <a:t>: </a:t>
            </a:r>
            <a:r>
              <a:rPr lang="fr-FR" dirty="0">
                <a:ea typeface="Times New Roman" panose="02020603050405020304" pitchFamily="18" charset="0"/>
                <a:cs typeface="Times New Roman" panose="02020603050405020304" pitchFamily="18" charset="0"/>
              </a:rPr>
              <a:t>Journée internationale du sport au service du développement et de la paix le</a:t>
            </a:r>
            <a:r>
              <a:rPr lang="fr-FR" dirty="0"/>
              <a:t> 06 avril</a:t>
            </a:r>
          </a:p>
          <a:p>
            <a:endParaRPr lang="fr-FR" dirty="0"/>
          </a:p>
          <a:p>
            <a:r>
              <a:rPr lang="fr-FR" b="1" u="sng" dirty="0"/>
              <a:t>Objectif</a:t>
            </a:r>
            <a:r>
              <a:rPr lang="fr-FR" b="1" dirty="0"/>
              <a:t>: </a:t>
            </a:r>
            <a:r>
              <a:rPr lang="fr-FR" dirty="0"/>
              <a:t> Promouvoir le rôle du sport comme facteur puissant pour favoriser le développement, l’éduction, la santé ,la paix et la coopération internationale. </a:t>
            </a:r>
          </a:p>
          <a:p>
            <a:endParaRPr lang="fr-FR" dirty="0"/>
          </a:p>
          <a:p>
            <a:r>
              <a:rPr lang="fr-FR" b="1" u="sng" dirty="0"/>
              <a:t>Concept</a:t>
            </a:r>
            <a:r>
              <a:rPr lang="fr-FR" dirty="0"/>
              <a:t>: Cela repose sur la conviction que le sport peut-être un outil efficace pour favoriser le développement durable ,la paix et la coopération internationale. </a:t>
            </a:r>
          </a:p>
          <a:p>
            <a:endParaRPr lang="fr-FR" dirty="0"/>
          </a:p>
          <a:p>
            <a:r>
              <a:rPr lang="fr-FR" b="1" u="sng" dirty="0"/>
              <a:t>Cible</a:t>
            </a:r>
            <a:r>
              <a:rPr lang="fr-FR" b="1" dirty="0"/>
              <a:t>: </a:t>
            </a:r>
            <a:r>
              <a:rPr lang="fr-FR" dirty="0"/>
              <a:t>Notre</a:t>
            </a:r>
            <a:r>
              <a:rPr lang="fr-FR" b="1" dirty="0"/>
              <a:t> </a:t>
            </a:r>
            <a:r>
              <a:rPr lang="fr-FR" dirty="0"/>
              <a:t>audience , les amateurs de sport , les organisations sportives , les athlètes, entreprises et marques axées sur le bien-être et le développement personnel </a:t>
            </a:r>
            <a:endParaRPr lang="fr-FR" b="1" dirty="0"/>
          </a:p>
          <a:p>
            <a:endParaRPr lang="fr-FR" b="1" dirty="0"/>
          </a:p>
          <a:p>
            <a:r>
              <a:rPr lang="fr-FR" b="1" u="sng" dirty="0"/>
              <a:t>RS</a:t>
            </a:r>
            <a:r>
              <a:rPr lang="fr-FR" b="1" dirty="0"/>
              <a:t>: </a:t>
            </a:r>
            <a:r>
              <a:rPr lang="fr-FR" dirty="0"/>
              <a:t>Facebook</a:t>
            </a:r>
            <a:r>
              <a:rPr lang="fr-FR" b="1" dirty="0"/>
              <a:t>, </a:t>
            </a:r>
            <a:r>
              <a:rPr lang="fr-FR" dirty="0"/>
              <a:t>LinkedIn </a:t>
            </a:r>
            <a:endParaRPr lang="fr-FR" b="1" dirty="0"/>
          </a:p>
          <a:p>
            <a:endParaRPr lang="fr-FR" b="1" dirty="0"/>
          </a:p>
          <a:p>
            <a:r>
              <a:rPr lang="fr-FR" b="1" u="sng" dirty="0"/>
              <a:t>Contenu</a:t>
            </a:r>
            <a:r>
              <a:rPr lang="fr-FR" b="1" dirty="0"/>
              <a:t>:</a:t>
            </a:r>
          </a:p>
          <a:p>
            <a:pPr marL="285750" indent="-285750">
              <a:buFontTx/>
              <a:buChar char="-"/>
            </a:pPr>
            <a:r>
              <a:rPr lang="fr-FR" dirty="0"/>
              <a:t>Proposer un court métrage dans lequel les collaborateurs de NetByUs feront une activité sportive vs d'autres entreprises </a:t>
            </a:r>
          </a:p>
          <a:p>
            <a:endParaRPr lang="fr-FR" b="1" dirty="0"/>
          </a:p>
          <a:p>
            <a:endParaRPr lang="fr-FR" b="1" dirty="0"/>
          </a:p>
          <a:p>
            <a:r>
              <a:rPr lang="fr-FR" b="1" u="sng" dirty="0"/>
              <a:t>Amplification</a:t>
            </a:r>
            <a:r>
              <a:rPr lang="fr-FR" b="1" dirty="0"/>
              <a:t>:</a:t>
            </a:r>
            <a:r>
              <a:rPr lang="fr-FR" dirty="0"/>
              <a:t> Utiliser des hashtags populaires, partager le contenu sur plusieurs  RS, répondre aux commentaires ,la collaboration avec des partenaires influents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209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C904EEB-D21B-479D-91B4-2C5CAAA24724}"/>
              </a:ext>
            </a:extLst>
          </p:cNvPr>
          <p:cNvSpPr txBox="1"/>
          <p:nvPr/>
        </p:nvSpPr>
        <p:spPr>
          <a:xfrm>
            <a:off x="13063" y="431074"/>
            <a:ext cx="1003227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Proposition 05</a:t>
            </a:r>
          </a:p>
          <a:p>
            <a:endParaRPr lang="fr-FR" b="1" u="sng" dirty="0"/>
          </a:p>
          <a:p>
            <a:pPr algn="just"/>
            <a:r>
              <a:rPr lang="fr-FR" b="1" u="sng" dirty="0">
                <a:cs typeface="Arial" panose="020B0604020202020204" pitchFamily="34" charset="0"/>
              </a:rPr>
              <a:t>Journée</a:t>
            </a:r>
            <a:r>
              <a:rPr lang="fr-FR" b="1" dirty="0">
                <a:cs typeface="Arial" panose="020B0604020202020204" pitchFamily="34" charset="0"/>
              </a:rPr>
              <a:t>: </a:t>
            </a:r>
            <a:r>
              <a:rPr lang="fr-FR" dirty="0">
                <a:cs typeface="Arial" panose="020B0604020202020204" pitchFamily="34" charset="0"/>
              </a:rPr>
              <a:t>journée internationale de la santé le 07 avril </a:t>
            </a:r>
            <a:endParaRPr lang="fr-FR" b="1" u="sng" dirty="0">
              <a:cs typeface="Arial" panose="020B0604020202020204" pitchFamily="34" charset="0"/>
            </a:endParaRPr>
          </a:p>
          <a:p>
            <a:pPr algn="just"/>
            <a:endParaRPr lang="fr-FR" b="1" u="sng" dirty="0">
              <a:cs typeface="Arial" panose="020B0604020202020204" pitchFamily="34" charset="0"/>
            </a:endParaRPr>
          </a:p>
          <a:p>
            <a:pPr algn="just"/>
            <a:r>
              <a:rPr lang="fr-FR" b="1" u="sng" dirty="0"/>
              <a:t>Objectif</a:t>
            </a:r>
            <a:r>
              <a:rPr lang="fr-FR" dirty="0"/>
              <a:t>: sensibiliser le public aux problèmes de santé mondiaux et de promouvoir l’accès  à des soins de qualité pour tous </a:t>
            </a:r>
          </a:p>
          <a:p>
            <a:pPr algn="just"/>
            <a:endParaRPr lang="fr-FR" b="1" u="sng" dirty="0"/>
          </a:p>
          <a:p>
            <a:pPr algn="just"/>
            <a:r>
              <a:rPr lang="fr-FR" b="1" u="sng" dirty="0"/>
              <a:t>Concept</a:t>
            </a:r>
            <a:r>
              <a:rPr lang="fr-FR" b="1" dirty="0"/>
              <a:t>: </a:t>
            </a:r>
            <a:r>
              <a:rPr lang="fr-FR" dirty="0"/>
              <a:t>mettre lacent sur la prévention des maladies et de rappeler que la santé est un droit à tous </a:t>
            </a:r>
          </a:p>
          <a:p>
            <a:pPr algn="just"/>
            <a:endParaRPr lang="fr-FR" b="1" u="sng" dirty="0"/>
          </a:p>
          <a:p>
            <a:pPr algn="just"/>
            <a:r>
              <a:rPr lang="fr-FR" b="1" u="sng" dirty="0"/>
              <a:t>Cible</a:t>
            </a:r>
            <a:r>
              <a:rPr lang="fr-FR" b="1" dirty="0"/>
              <a:t>:</a:t>
            </a:r>
            <a:r>
              <a:rPr lang="fr-FR" dirty="0"/>
              <a:t> le gouvernement, les employés ,les clients ,notre audience, nos partenaires et les agents de santé </a:t>
            </a:r>
            <a:endParaRPr lang="fr-FR" b="1" dirty="0"/>
          </a:p>
          <a:p>
            <a:pPr algn="just"/>
            <a:endParaRPr lang="fr-FR" b="1" u="sng" dirty="0"/>
          </a:p>
          <a:p>
            <a:pPr algn="just"/>
            <a:r>
              <a:rPr lang="fr-FR" b="1" u="sng" dirty="0"/>
              <a:t>RS</a:t>
            </a:r>
            <a:r>
              <a:rPr lang="fr-FR" b="1" dirty="0"/>
              <a:t>: </a:t>
            </a:r>
            <a:r>
              <a:rPr lang="fr-FR" dirty="0"/>
              <a:t>Facebook, LinkedIn </a:t>
            </a:r>
            <a:endParaRPr lang="fr-FR" b="1" dirty="0"/>
          </a:p>
          <a:p>
            <a:pPr algn="just"/>
            <a:endParaRPr lang="fr-FR" b="1" u="sng" dirty="0"/>
          </a:p>
          <a:p>
            <a:pPr algn="just"/>
            <a:r>
              <a:rPr lang="fr-FR" b="1" u="sng" dirty="0"/>
              <a:t>Contenu</a:t>
            </a:r>
            <a:r>
              <a:rPr lang="fr-FR" b="1" dirty="0"/>
              <a:t>: </a:t>
            </a:r>
            <a:r>
              <a:rPr lang="fr-FR" dirty="0"/>
              <a:t>organiser une conférence qui aborde la thématique de la santé mentale dans le milieu professionnel </a:t>
            </a:r>
          </a:p>
          <a:p>
            <a:pPr algn="just"/>
            <a:endParaRPr lang="fr-FR" b="1" dirty="0"/>
          </a:p>
          <a:p>
            <a:pPr algn="just"/>
            <a:r>
              <a:rPr lang="fr-FR" b="1" u="sng" dirty="0"/>
              <a:t>Amplification</a:t>
            </a:r>
            <a:r>
              <a:rPr lang="fr-FR" b="1" dirty="0"/>
              <a:t>:</a:t>
            </a:r>
            <a:r>
              <a:rPr lang="fr-FR" dirty="0"/>
              <a:t> faire un live, partager un contenu pertinent dans des groupes, story WhatsApp ,Facebook Instagram , tweeter  , utiliser des hashtag populaires</a:t>
            </a:r>
            <a:endParaRPr lang="fr-FR" b="1" dirty="0"/>
          </a:p>
          <a:p>
            <a:pPr algn="just"/>
            <a:endParaRPr lang="fr-FR" b="1" u="sng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0622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82EDAB-3A7D-4C06-B273-E379C2A1D885}"/>
              </a:ext>
            </a:extLst>
          </p:cNvPr>
          <p:cNvSpPr txBox="1"/>
          <p:nvPr/>
        </p:nvSpPr>
        <p:spPr>
          <a:xfrm>
            <a:off x="0" y="378823"/>
            <a:ext cx="114604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Proposition 06</a:t>
            </a:r>
          </a:p>
          <a:p>
            <a:endParaRPr lang="fr-FR" b="1" u="sng" dirty="0"/>
          </a:p>
          <a:p>
            <a:r>
              <a:rPr lang="fr-FR" b="1" u="sng" dirty="0"/>
              <a:t>Journée</a:t>
            </a:r>
            <a:r>
              <a:rPr lang="fr-FR" b="1" dirty="0"/>
              <a:t>: </a:t>
            </a:r>
            <a:r>
              <a:rPr lang="fr-FR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Journée mondiale de la créativité et de l’innovation le 21 avril </a:t>
            </a:r>
            <a:endParaRPr lang="fr-FR" b="1" u="sng" dirty="0"/>
          </a:p>
          <a:p>
            <a:endParaRPr lang="fr-FR" b="1" u="sng" dirty="0"/>
          </a:p>
          <a:p>
            <a:r>
              <a:rPr lang="fr-FR" b="1" u="sng" dirty="0"/>
              <a:t>Objectif</a:t>
            </a:r>
            <a:r>
              <a:rPr lang="fr-FR" b="1" dirty="0"/>
              <a:t>: </a:t>
            </a:r>
            <a:r>
              <a:rPr lang="fr-FR" dirty="0"/>
              <a:t>Promouvoir, célébrer la créativité et l’innovation en tant que moteurs essentiels du progrès social , économique et culturel.</a:t>
            </a:r>
            <a:endParaRPr lang="fr-FR" b="1" u="sng" dirty="0"/>
          </a:p>
          <a:p>
            <a:endParaRPr lang="fr-FR" b="1" u="sng" dirty="0"/>
          </a:p>
          <a:p>
            <a:r>
              <a:rPr lang="fr-FR" b="1" u="sng" dirty="0"/>
              <a:t>Concept</a:t>
            </a:r>
            <a:r>
              <a:rPr lang="fr-FR" b="1" dirty="0"/>
              <a:t>: </a:t>
            </a:r>
            <a:r>
              <a:rPr lang="fr-FR" dirty="0"/>
              <a:t>Encourager le monde à adopter une approche innovante dans tous les aspects de la vie que ce soit dans le domaine de la technologie, des arts ,de la science , de l’éducation, de la gouvernance et du développement durable</a:t>
            </a:r>
          </a:p>
          <a:p>
            <a:endParaRPr lang="fr-FR" dirty="0"/>
          </a:p>
          <a:p>
            <a:r>
              <a:rPr lang="fr-FR" b="1" u="sng" dirty="0"/>
              <a:t>Cible</a:t>
            </a:r>
            <a:r>
              <a:rPr lang="fr-FR" b="1" dirty="0"/>
              <a:t>: </a:t>
            </a:r>
            <a:r>
              <a:rPr lang="fr-FR" dirty="0"/>
              <a:t>Le gouvernement, la communauté, les organisations , notre audience </a:t>
            </a:r>
            <a:endParaRPr lang="fr-FR" b="1" u="sng" dirty="0"/>
          </a:p>
          <a:p>
            <a:endParaRPr lang="fr-FR" b="1" u="sng" dirty="0"/>
          </a:p>
          <a:p>
            <a:r>
              <a:rPr lang="fr-FR" b="1" u="sng" dirty="0"/>
              <a:t>RS</a:t>
            </a:r>
            <a:r>
              <a:rPr lang="fr-FR" b="1" dirty="0"/>
              <a:t>:</a:t>
            </a:r>
            <a:r>
              <a:rPr lang="fr-FR" dirty="0"/>
              <a:t> Facebook , LinkedIn </a:t>
            </a:r>
            <a:endParaRPr lang="fr-FR" b="1" u="sng" dirty="0"/>
          </a:p>
          <a:p>
            <a:endParaRPr lang="fr-FR" b="1" u="sng" dirty="0"/>
          </a:p>
          <a:p>
            <a:r>
              <a:rPr lang="fr-FR" b="1" u="sng" dirty="0"/>
              <a:t>Contenu</a:t>
            </a:r>
            <a:r>
              <a:rPr lang="fr-FR" b="1" dirty="0"/>
              <a:t>:</a:t>
            </a:r>
            <a:r>
              <a:rPr lang="fr-FR" dirty="0"/>
              <a:t> Faire des interviews avec les collaborateurs de NetByUs sur leur approche de l’innovation dans leur travail quotidien </a:t>
            </a:r>
          </a:p>
          <a:p>
            <a:endParaRPr lang="fr-FR" b="1" u="sng" dirty="0"/>
          </a:p>
          <a:p>
            <a:r>
              <a:rPr lang="fr-FR" b="1" u="sng" dirty="0"/>
              <a:t>Amplification</a:t>
            </a:r>
            <a:r>
              <a:rPr lang="fr-FR" b="1" dirty="0"/>
              <a:t>: </a:t>
            </a:r>
            <a:r>
              <a:rPr lang="fr-FR" dirty="0"/>
              <a:t>Utiliser des hashtag populaires , partager ces interviews sur les divers réseaux sociaux , 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4129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1D9E172-FBCB-41BF-8AF8-22F71E058525}"/>
              </a:ext>
            </a:extLst>
          </p:cNvPr>
          <p:cNvSpPr txBox="1"/>
          <p:nvPr/>
        </p:nvSpPr>
        <p:spPr>
          <a:xfrm>
            <a:off x="300446" y="335845"/>
            <a:ext cx="1076379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Proposition 07</a:t>
            </a:r>
          </a:p>
          <a:p>
            <a:endParaRPr lang="fr-FR" b="1" u="sng" dirty="0"/>
          </a:p>
          <a:p>
            <a:r>
              <a:rPr lang="fr-FR" b="1" u="sng" dirty="0"/>
              <a:t>Journée</a:t>
            </a:r>
            <a:r>
              <a:rPr lang="fr-FR" b="1" dirty="0"/>
              <a:t>: </a:t>
            </a:r>
            <a:r>
              <a:rPr lang="fr-FR" dirty="0"/>
              <a:t>Journée de la langue anglaise le 23 avril </a:t>
            </a:r>
            <a:endParaRPr lang="fr-FR" b="1" u="sng" dirty="0"/>
          </a:p>
          <a:p>
            <a:endParaRPr lang="fr-FR" b="1" u="sng" dirty="0"/>
          </a:p>
          <a:p>
            <a:r>
              <a:rPr lang="fr-FR" b="1" u="sng" dirty="0"/>
              <a:t>Objectif</a:t>
            </a:r>
            <a:r>
              <a:rPr lang="fr-FR" b="1" dirty="0"/>
              <a:t>: </a:t>
            </a:r>
            <a:r>
              <a:rPr lang="fr-FR" dirty="0"/>
              <a:t>Montrer la place de l’anglais dans le développement économique, culturel et personnel </a:t>
            </a:r>
          </a:p>
          <a:p>
            <a:endParaRPr lang="fr-FR" b="1" u="sng" dirty="0"/>
          </a:p>
          <a:p>
            <a:r>
              <a:rPr lang="fr-FR" b="1" u="sng" dirty="0"/>
              <a:t>Concept</a:t>
            </a:r>
            <a:r>
              <a:rPr lang="fr-FR" b="1" dirty="0"/>
              <a:t>: </a:t>
            </a:r>
            <a:r>
              <a:rPr lang="fr-FR" dirty="0"/>
              <a:t>Reconnaitre la diversité culturelle et la langue anglaise en tant que langue de communication mondial </a:t>
            </a:r>
            <a:endParaRPr lang="fr-FR" b="1" dirty="0"/>
          </a:p>
          <a:p>
            <a:endParaRPr lang="fr-FR" b="1" u="sng" dirty="0"/>
          </a:p>
          <a:p>
            <a:r>
              <a:rPr lang="fr-FR" b="1" u="sng" dirty="0"/>
              <a:t>Cible</a:t>
            </a:r>
            <a:r>
              <a:rPr lang="fr-FR" dirty="0"/>
              <a:t>: Les personnes parlants déjà l’anglais, les apprenants et les enseignants, les professionnels et les institutions éducatives anglaises </a:t>
            </a:r>
          </a:p>
          <a:p>
            <a:endParaRPr lang="fr-FR" b="1" u="sng" dirty="0"/>
          </a:p>
          <a:p>
            <a:r>
              <a:rPr lang="fr-FR" b="1" u="sng" dirty="0"/>
              <a:t>RS</a:t>
            </a:r>
            <a:r>
              <a:rPr lang="fr-FR" b="1" dirty="0"/>
              <a:t>: </a:t>
            </a:r>
            <a:r>
              <a:rPr lang="fr-FR" dirty="0"/>
              <a:t>Facebook, LinkedIn </a:t>
            </a:r>
            <a:endParaRPr lang="fr-FR" b="1" dirty="0"/>
          </a:p>
          <a:p>
            <a:endParaRPr lang="fr-FR" b="1" u="sng" dirty="0"/>
          </a:p>
          <a:p>
            <a:r>
              <a:rPr lang="fr-FR" b="1" u="sng" dirty="0"/>
              <a:t>Contenu</a:t>
            </a:r>
            <a:r>
              <a:rPr lang="fr-FR" dirty="0"/>
              <a:t>:  Journée zéro français ( vidéo)</a:t>
            </a:r>
          </a:p>
          <a:p>
            <a:endParaRPr lang="fr-FR" b="1" dirty="0"/>
          </a:p>
          <a:p>
            <a:r>
              <a:rPr lang="fr-FR" b="1" u="sng" dirty="0"/>
              <a:t>Amplification</a:t>
            </a:r>
            <a:r>
              <a:rPr lang="fr-FR" b="1" dirty="0"/>
              <a:t>:</a:t>
            </a:r>
            <a:r>
              <a:rPr lang="fr-FR" dirty="0"/>
              <a:t> Utiliser des hashtag populaires, identifier des groupes où mon public cible est actif régulièrement, faire des partages sur plusieurs RS</a:t>
            </a:r>
            <a:endParaRPr lang="fr-FR" b="1" dirty="0"/>
          </a:p>
          <a:p>
            <a:endParaRPr lang="fr-FR" b="1" u="sng" dirty="0"/>
          </a:p>
          <a:p>
            <a:endParaRPr lang="fr-FR" b="1" u="sng" dirty="0"/>
          </a:p>
          <a:p>
            <a:endParaRPr lang="fr-FR" b="1" u="sng" dirty="0"/>
          </a:p>
          <a:p>
            <a:endParaRPr lang="fr-FR" b="1" u="sng" dirty="0"/>
          </a:p>
          <a:p>
            <a:endParaRPr lang="fr-FR" b="1" u="sng" dirty="0"/>
          </a:p>
          <a:p>
            <a:endParaRPr lang="fr-FR" b="1" u="sng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4968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40644D1-C8DE-418C-926E-D2D81A9F6761}"/>
              </a:ext>
            </a:extLst>
          </p:cNvPr>
          <p:cNvSpPr txBox="1"/>
          <p:nvPr/>
        </p:nvSpPr>
        <p:spPr>
          <a:xfrm>
            <a:off x="169817" y="143691"/>
            <a:ext cx="1008452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Proposition 08</a:t>
            </a:r>
            <a:endParaRPr lang="fr-FR" b="1" dirty="0"/>
          </a:p>
          <a:p>
            <a:endParaRPr lang="fr-FR" b="1" dirty="0"/>
          </a:p>
          <a:p>
            <a:r>
              <a:rPr lang="fr-FR" b="1" u="sng" dirty="0"/>
              <a:t>Journée</a:t>
            </a:r>
            <a:r>
              <a:rPr lang="fr-FR" dirty="0"/>
              <a:t>: Journée des jeunes filles dans le secteur des TIC</a:t>
            </a:r>
          </a:p>
          <a:p>
            <a:endParaRPr lang="fr-FR" b="1" dirty="0"/>
          </a:p>
          <a:p>
            <a:r>
              <a:rPr lang="fr-FR" b="1" u="sng" dirty="0"/>
              <a:t>Objectif</a:t>
            </a:r>
            <a:r>
              <a:rPr lang="fr-FR" b="1" dirty="0"/>
              <a:t>:</a:t>
            </a:r>
            <a:r>
              <a:rPr lang="fr-FR" dirty="0"/>
              <a:t> Prôner l’égalité des genres et l’inclusion des jeunes filles dans le domaine des technologies, de l’information et de la communication (TIC)</a:t>
            </a:r>
            <a:endParaRPr lang="fr-FR" b="1" dirty="0"/>
          </a:p>
          <a:p>
            <a:endParaRPr lang="fr-FR" b="1" dirty="0"/>
          </a:p>
          <a:p>
            <a:r>
              <a:rPr lang="fr-FR" b="1" u="sng" dirty="0"/>
              <a:t>Concept</a:t>
            </a:r>
            <a:r>
              <a:rPr lang="fr-FR" b="1" dirty="0"/>
              <a:t>:</a:t>
            </a:r>
            <a:r>
              <a:rPr lang="fr-FR" dirty="0"/>
              <a:t> Mettre en avant le potentiel des jeunes filles puis les encourager à étudier et à travailler dans le secteur des TIC </a:t>
            </a:r>
            <a:endParaRPr lang="fr-FR" b="1" dirty="0"/>
          </a:p>
          <a:p>
            <a:endParaRPr lang="fr-FR" b="1" dirty="0"/>
          </a:p>
          <a:p>
            <a:r>
              <a:rPr lang="fr-FR" b="1" u="sng" dirty="0"/>
              <a:t>Cible</a:t>
            </a:r>
            <a:r>
              <a:rPr lang="fr-FR" b="1" dirty="0"/>
              <a:t>:</a:t>
            </a:r>
            <a:r>
              <a:rPr lang="fr-FR" dirty="0"/>
              <a:t> Les jeunes filles talentueuses, les parents, le gouvernement et les entreprise numériques </a:t>
            </a:r>
            <a:endParaRPr lang="fr-FR" b="1" dirty="0"/>
          </a:p>
          <a:p>
            <a:endParaRPr lang="fr-FR" b="1" dirty="0"/>
          </a:p>
          <a:p>
            <a:r>
              <a:rPr lang="fr-FR" b="1" u="sng" dirty="0"/>
              <a:t>RS</a:t>
            </a:r>
            <a:r>
              <a:rPr lang="fr-FR" b="1" dirty="0"/>
              <a:t>:</a:t>
            </a:r>
            <a:r>
              <a:rPr lang="fr-FR" dirty="0"/>
              <a:t> LinkedIn </a:t>
            </a:r>
            <a:endParaRPr lang="fr-FR" b="1" dirty="0"/>
          </a:p>
          <a:p>
            <a:endParaRPr lang="fr-FR" b="1" dirty="0"/>
          </a:p>
          <a:p>
            <a:r>
              <a:rPr lang="fr-FR" b="1" u="sng" dirty="0"/>
              <a:t>Contenu</a:t>
            </a:r>
            <a:r>
              <a:rPr lang="fr-FR" b="1" dirty="0"/>
              <a:t>: </a:t>
            </a:r>
            <a:r>
              <a:rPr lang="fr-FR" dirty="0"/>
              <a:t>Créer une vidéo dans laquelle on mettra en avant les femmes, de notre entreprise ,suivi d’un témoignage, venant de chacune d’elles; afin de créer de la motivation au près de notre cible phare</a:t>
            </a:r>
          </a:p>
          <a:p>
            <a:endParaRPr lang="fr-FR" b="1" dirty="0"/>
          </a:p>
          <a:p>
            <a:r>
              <a:rPr lang="fr-FR" b="1" u="sng" dirty="0"/>
              <a:t>Amplification</a:t>
            </a:r>
            <a:r>
              <a:rPr lang="fr-FR" dirty="0"/>
              <a:t>: Faire une campagne de sensibilisation sur nos différents réseaux, partager des témoignages inspirants</a:t>
            </a:r>
            <a:r>
              <a:rPr lang="fr-FR" b="1" dirty="0"/>
              <a:t>, </a:t>
            </a:r>
            <a:r>
              <a:rPr lang="fr-FR" dirty="0"/>
              <a:t>utiliser des hashtag populaires, collaborer avec des influenceurs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321941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F703A5-480E-4938-9C2C-DE970D562538}"/>
              </a:ext>
            </a:extLst>
          </p:cNvPr>
          <p:cNvSpPr txBox="1"/>
          <p:nvPr/>
        </p:nvSpPr>
        <p:spPr>
          <a:xfrm>
            <a:off x="182880" y="130628"/>
            <a:ext cx="943138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/>
              <a:t>Proposition 09</a:t>
            </a:r>
            <a:endParaRPr lang="fr-FR" b="1" dirty="0"/>
          </a:p>
          <a:p>
            <a:endParaRPr lang="fr-FR" b="1" dirty="0"/>
          </a:p>
          <a:p>
            <a:r>
              <a:rPr lang="fr-FR" b="1" u="sng" dirty="0"/>
              <a:t>Journée</a:t>
            </a:r>
            <a:r>
              <a:rPr lang="fr-FR" b="1" dirty="0"/>
              <a:t>: </a:t>
            </a:r>
            <a:r>
              <a:rPr lang="fr-FR" dirty="0"/>
              <a:t>Journée mondiale pour la sécurité et la santé au travail le 28 avril</a:t>
            </a:r>
          </a:p>
          <a:p>
            <a:endParaRPr lang="fr-FR" b="1" dirty="0"/>
          </a:p>
          <a:p>
            <a:r>
              <a:rPr lang="fr-FR" b="1" u="sng" dirty="0"/>
              <a:t>Objectifs</a:t>
            </a:r>
            <a:r>
              <a:rPr lang="fr-FR" b="1" dirty="0"/>
              <a:t>: </a:t>
            </a:r>
          </a:p>
          <a:p>
            <a:r>
              <a:rPr lang="fr-FR" b="1" dirty="0"/>
              <a:t>-</a:t>
            </a:r>
            <a:r>
              <a:rPr lang="fr-FR" dirty="0"/>
              <a:t>Transformer les lieux de travail en des environnements dynamiques où l’innovation et la créativité sont au service de la sécurité et du bien-être des travailleurs </a:t>
            </a:r>
          </a:p>
          <a:p>
            <a:r>
              <a:rPr lang="fr-FR" dirty="0"/>
              <a:t>-Promouvoir la prévention des accidents et des maladies professionnels dans le monde entier.</a:t>
            </a:r>
          </a:p>
          <a:p>
            <a:endParaRPr lang="fr-FR" dirty="0"/>
          </a:p>
          <a:p>
            <a:r>
              <a:rPr lang="fr-FR" b="1" u="sng" dirty="0"/>
              <a:t>Concept</a:t>
            </a:r>
            <a:r>
              <a:rPr lang="fr-FR" b="1" dirty="0"/>
              <a:t>: </a:t>
            </a:r>
            <a:r>
              <a:rPr lang="fr-FR" dirty="0"/>
              <a:t>Reconnaitre l’importance cruciale de la sécurité et de la santé au travail pour la protection des travailleurs et la prospérité des entreprises   </a:t>
            </a:r>
          </a:p>
          <a:p>
            <a:endParaRPr lang="fr-FR" dirty="0"/>
          </a:p>
          <a:p>
            <a:r>
              <a:rPr lang="fr-FR" b="1" u="sng" dirty="0"/>
              <a:t>Cible</a:t>
            </a:r>
            <a:r>
              <a:rPr lang="fr-FR" b="1" dirty="0"/>
              <a:t>: </a:t>
            </a:r>
            <a:r>
              <a:rPr lang="fr-FR" dirty="0"/>
              <a:t>Entreprise de secteur des TIC ,les jeunes talents dans le domaine de la technologie, les organisations gouvernementales et non gouvernementales, </a:t>
            </a:r>
          </a:p>
          <a:p>
            <a:endParaRPr lang="fr-FR" b="1" dirty="0"/>
          </a:p>
          <a:p>
            <a:r>
              <a:rPr lang="fr-FR" b="1" u="sng" dirty="0"/>
              <a:t>RS</a:t>
            </a:r>
            <a:r>
              <a:rPr lang="fr-FR" b="1" dirty="0"/>
              <a:t>: </a:t>
            </a:r>
            <a:r>
              <a:rPr lang="fr-FR" dirty="0"/>
              <a:t>LinkedIn</a:t>
            </a:r>
            <a:r>
              <a:rPr lang="fr-FR" b="1" dirty="0"/>
              <a:t> </a:t>
            </a:r>
          </a:p>
          <a:p>
            <a:endParaRPr lang="fr-FR" b="1" dirty="0"/>
          </a:p>
          <a:p>
            <a:r>
              <a:rPr lang="fr-FR" b="1" u="sng" dirty="0"/>
              <a:t>Contenu</a:t>
            </a:r>
            <a:r>
              <a:rPr lang="fr-FR" b="1" dirty="0"/>
              <a:t>: </a:t>
            </a:r>
            <a:r>
              <a:rPr lang="fr-FR" dirty="0"/>
              <a:t>Créer un article de blog informatif: écrire des articles qui mettrons en avant l’importance de la sécurité et de la santé au travail comme par exemple « les 05 meilleurs outils pour prévenir la fatigue visuelle en télétravail »</a:t>
            </a:r>
            <a:endParaRPr lang="fr-FR" b="1" dirty="0"/>
          </a:p>
          <a:p>
            <a:endParaRPr lang="fr-FR" b="1" dirty="0"/>
          </a:p>
          <a:p>
            <a:r>
              <a:rPr lang="fr-FR" b="1" u="sng" dirty="0"/>
              <a:t>Amplification</a:t>
            </a:r>
            <a:r>
              <a:rPr lang="fr-FR" b="1" dirty="0"/>
              <a:t>: </a:t>
            </a:r>
            <a:r>
              <a:rPr lang="fr-FR" dirty="0"/>
              <a:t>Utiliser des hashtag populaires, identifier des groupes où notre public cible est actif régulièrement, faire des partages sur plusieurs RS</a:t>
            </a:r>
          </a:p>
        </p:txBody>
      </p:sp>
    </p:spTree>
    <p:extLst>
      <p:ext uri="{BB962C8B-B14F-4D97-AF65-F5344CB8AC3E}">
        <p14:creationId xmlns:p14="http://schemas.microsoft.com/office/powerpoint/2010/main" val="16463711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1313</TotalTime>
  <Words>905</Words>
  <Application>Microsoft Office PowerPoint</Application>
  <PresentationFormat>Grand écran</PresentationFormat>
  <Paragraphs>113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Lenovo</dc:creator>
  <cp:lastModifiedBy>Lenovo</cp:lastModifiedBy>
  <cp:revision>79</cp:revision>
  <dcterms:created xsi:type="dcterms:W3CDTF">2024-03-12T15:34:26Z</dcterms:created>
  <dcterms:modified xsi:type="dcterms:W3CDTF">2024-03-15T17:06:56Z</dcterms:modified>
</cp:coreProperties>
</file>