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7" r:id="rId2"/>
    <p:sldId id="263" r:id="rId3"/>
    <p:sldId id="264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2CE"/>
    <a:srgbClr val="2DA333"/>
    <a:srgbClr val="F07817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88249" autoAdjust="0"/>
  </p:normalViewPr>
  <p:slideViewPr>
    <p:cSldViewPr snapToGrid="0">
      <p:cViewPr varScale="1">
        <p:scale>
          <a:sx n="98" d="100"/>
          <a:sy n="98" d="100"/>
        </p:scale>
        <p:origin x="104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9D1799-E463-44B0-B836-7240123257B8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30888E-85F3-4482-83C9-1309D50B82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3229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0888E-85F3-4482-83C9-1309D50B82BB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02537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951830" y="2364698"/>
            <a:ext cx="10586578" cy="2085975"/>
          </a:xfrm>
        </p:spPr>
        <p:txBody>
          <a:bodyPr>
            <a:normAutofit/>
          </a:bodyPr>
          <a:lstStyle/>
          <a:p>
            <a:r>
              <a:rPr lang="fr-FR" sz="4000" dirty="0">
                <a:latin typeface="Century Gothic" panose="020B0502020202020204" pitchFamily="34" charset="0"/>
              </a:rPr>
              <a:t>RAPPORT DES TACHES DE LA SEMAINE </a:t>
            </a:r>
            <a:r>
              <a:rPr lang="fr-FR" sz="4000" b="1" dirty="0">
                <a:solidFill>
                  <a:srgbClr val="0072CE"/>
                </a:solidFill>
                <a:latin typeface="Century Gothic" panose="020B0502020202020204" pitchFamily="34" charset="0"/>
              </a:rPr>
              <a:t>DU 15/09 AU 19/09 </a:t>
            </a:r>
            <a:r>
              <a:rPr lang="fr-FR" sz="4000" dirty="0">
                <a:latin typeface="Century Gothic" panose="020B0502020202020204" pitchFamily="34" charset="0"/>
              </a:rPr>
              <a:t>DE L’ANNEE </a:t>
            </a:r>
            <a:r>
              <a:rPr lang="fr-FR" sz="4000" b="1" dirty="0">
                <a:solidFill>
                  <a:srgbClr val="0072CE"/>
                </a:solidFill>
                <a:latin typeface="Century Gothic" panose="020B0502020202020204" pitchFamily="34" charset="0"/>
              </a:rPr>
              <a:t>2025</a:t>
            </a:r>
            <a:endParaRPr lang="fr-FR" sz="4000" dirty="0">
              <a:solidFill>
                <a:srgbClr val="0072C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72C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9297718" y="6257070"/>
            <a:ext cx="2646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solidFill>
                  <a:srgbClr val="F07817"/>
                </a:solidFill>
                <a:latin typeface="Century Gothic" panose="020B0502020202020204" pitchFamily="34" charset="0"/>
              </a:rPr>
              <a:t>Grace Fanta KOUNOU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07817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9569410"/>
              </p:ext>
            </p:extLst>
          </p:nvPr>
        </p:nvGraphicFramePr>
        <p:xfrm>
          <a:off x="258580" y="156011"/>
          <a:ext cx="11674839" cy="570003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6114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61010">
                  <a:extLst>
                    <a:ext uri="{9D8B030D-6E8A-4147-A177-3AD203B41FA5}">
                      <a16:colId xmlns:a16="http://schemas.microsoft.com/office/drawing/2014/main" val="3633929118"/>
                    </a:ext>
                  </a:extLst>
                </a:gridCol>
                <a:gridCol w="7448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57502">
                  <a:extLst>
                    <a:ext uri="{9D8B030D-6E8A-4147-A177-3AD203B41FA5}">
                      <a16:colId xmlns:a16="http://schemas.microsoft.com/office/drawing/2014/main" val="572724507"/>
                    </a:ext>
                  </a:extLst>
                </a:gridCol>
              </a:tblGrid>
              <a:tr h="2366767">
                <a:tc>
                  <a:txBody>
                    <a:bodyPr/>
                    <a:lstStyle/>
                    <a:p>
                      <a:pPr algn="l"/>
                      <a:endParaRPr lang="fr-FR" sz="12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TACHES EFFECTUEES</a:t>
                      </a:r>
                      <a:endParaRPr lang="fr-FR" sz="12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%</a:t>
                      </a:r>
                      <a:endParaRPr lang="fr-FR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Statut</a:t>
                      </a:r>
                      <a:endParaRPr lang="fr-FR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0865">
                <a:tc rowSpan="2">
                  <a:txBody>
                    <a:bodyPr/>
                    <a:lstStyle/>
                    <a:p>
                      <a:pPr algn="ctr"/>
                      <a:endParaRPr lang="fr-FR" b="1" i="0" dirty="0">
                        <a:solidFill>
                          <a:srgbClr val="0072CE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="0" dirty="0">
                          <a:effectLst/>
                          <a:latin typeface="Poppins" panose="00000500000000000000" pitchFamily="2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Reprise des configurations de monitoring avec Zabbix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rgbClr val="2DA333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07817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En cours</a:t>
                      </a:r>
                      <a:endParaRPr lang="fr-FR" sz="1400" dirty="0">
                        <a:solidFill>
                          <a:srgbClr val="F07817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56443299"/>
                  </a:ext>
                </a:extLst>
              </a:tr>
              <a:tr h="79604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ea typeface="Cambria" panose="02040503050406030204" pitchFamily="18" charset="0"/>
                          <a:cs typeface="Poppins" panose="00000500000000000000" pitchFamily="2" charset="0"/>
                        </a:rPr>
                        <a:t>Déploiement des projets sur le serveur dev de tests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solidFill>
                            <a:srgbClr val="2DA333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100%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DA333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Fini</a:t>
                      </a:r>
                      <a:endParaRPr lang="fr-FR" sz="1400" b="0" dirty="0">
                        <a:solidFill>
                          <a:srgbClr val="F07817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16498941"/>
                  </a:ext>
                </a:extLst>
              </a:tr>
              <a:tr h="1446360">
                <a:tc gridSpan="4">
                  <a:txBody>
                    <a:bodyPr/>
                    <a:lstStyle/>
                    <a:p>
                      <a:endParaRPr lang="fr-FR" sz="500" dirty="0"/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endParaRPr lang="fr-FR" sz="12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rgbClr val="2DA333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dirty="0">
                        <a:solidFill>
                          <a:srgbClr val="F07817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510772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266700" y="548238"/>
          <a:ext cx="11658600" cy="325540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3901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684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657">
                <a:tc>
                  <a:txBody>
                    <a:bodyPr/>
                    <a:lstStyle/>
                    <a:p>
                      <a:r>
                        <a:rPr lang="fr-FR" b="1" dirty="0"/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SUGGESTION 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0072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12">
                <a:tc>
                  <a:txBody>
                    <a:bodyPr/>
                    <a:lstStyle/>
                    <a:p>
                      <a:pPr algn="ctr"/>
                      <a:endParaRPr lang="fr-FR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2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mbria" panose="02040503050406030204" pitchFamily="18" charset="0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654">
                <a:tc>
                  <a:txBody>
                    <a:bodyPr/>
                    <a:lstStyle/>
                    <a:p>
                      <a:pPr algn="ctr"/>
                      <a:endParaRPr lang="fr-FR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550662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13722</TotalTime>
  <Words>45</Words>
  <Application>Microsoft Office PowerPoint</Application>
  <PresentationFormat>Grand écran</PresentationFormat>
  <Paragraphs>13</Paragraphs>
  <Slides>3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Cambria</vt:lpstr>
      <vt:lpstr>Century Gothic</vt:lpstr>
      <vt:lpstr>Poppins</vt:lpstr>
      <vt:lpstr>Wingdings</vt:lpstr>
      <vt:lpstr>Thème Office</vt:lpstr>
      <vt:lpstr>RAPPORT DES TACHES DE LA SEMAINE DU 15/09 AU 19/09 DE L’ANNEE 2025</vt:lpstr>
      <vt:lpstr>Présentation PowerPoint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Lenovo</cp:lastModifiedBy>
  <cp:revision>418</cp:revision>
  <dcterms:created xsi:type="dcterms:W3CDTF">2023-01-20T11:01:55Z</dcterms:created>
  <dcterms:modified xsi:type="dcterms:W3CDTF">2025-09-22T08:02:28Z</dcterms:modified>
</cp:coreProperties>
</file>